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5" r:id="rId1"/>
  </p:sldMasterIdLst>
  <p:notesMasterIdLst>
    <p:notesMasterId r:id="rId12"/>
  </p:notesMasterIdLst>
  <p:sldIdLst>
    <p:sldId id="256" r:id="rId2"/>
    <p:sldId id="299" r:id="rId3"/>
    <p:sldId id="386" r:id="rId4"/>
    <p:sldId id="389" r:id="rId5"/>
    <p:sldId id="324" r:id="rId6"/>
    <p:sldId id="257" r:id="rId7"/>
    <p:sldId id="390" r:id="rId8"/>
    <p:sldId id="316" r:id="rId9"/>
    <p:sldId id="303" r:id="rId10"/>
    <p:sldId id="302" r:id="rId11"/>
  </p:sldIdLst>
  <p:sldSz cx="9144000" cy="5143500" type="screen16x9"/>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990"/>
    <a:srgbClr val="FFFFFF"/>
    <a:srgbClr val="004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224BAF-2B75-4C8F-BE90-5D9D75D0629B}">
  <a:tblStyle styleId="{1A224BAF-2B75-4C8F-BE90-5D9D75D062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4" autoAdjust="0"/>
    <p:restoredTop sz="67130" autoAdjust="0"/>
  </p:normalViewPr>
  <p:slideViewPr>
    <p:cSldViewPr snapToGrid="0">
      <p:cViewPr varScale="1">
        <p:scale>
          <a:sx n="139" d="100"/>
          <a:sy n="139" d="100"/>
        </p:scale>
        <p:origin x="3928" y="1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2323" y="-1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0079C-7DCF-428B-970B-5E5012AE774A}" type="doc">
      <dgm:prSet loTypeId="urn:microsoft.com/office/officeart/2005/8/layout/hierarchy1" loCatId="hierarchy" qsTypeId="urn:microsoft.com/office/officeart/2005/8/quickstyle/simple3" qsCatId="simple" csTypeId="urn:microsoft.com/office/officeart/2005/8/colors/accent0_3" csCatId="mainScheme" phldr="1"/>
      <dgm:spPr/>
      <dgm:t>
        <a:bodyPr/>
        <a:lstStyle/>
        <a:p>
          <a:endParaRPr lang="en-US"/>
        </a:p>
      </dgm:t>
    </dgm:pt>
    <dgm:pt modelId="{74264578-78F3-4426-98E1-3D9EB032470A}">
      <dgm:prSet/>
      <dgm:spPr/>
      <dgm:t>
        <a:bodyPr/>
        <a:lstStyle/>
        <a:p>
          <a:endParaRPr lang="en-US" dirty="0"/>
        </a:p>
      </dgm:t>
    </dgm:pt>
    <dgm:pt modelId="{251A3728-E39B-4367-AECB-205D258EE72D}" type="parTrans" cxnId="{1431A51C-D8B2-42F2-A958-52CED0684BA2}">
      <dgm:prSet/>
      <dgm:spPr/>
      <dgm:t>
        <a:bodyPr/>
        <a:lstStyle/>
        <a:p>
          <a:endParaRPr lang="en-US"/>
        </a:p>
      </dgm:t>
    </dgm:pt>
    <dgm:pt modelId="{36F77F6E-5B75-44AF-8153-3E0EEDF09F35}" type="sibTrans" cxnId="{1431A51C-D8B2-42F2-A958-52CED0684BA2}">
      <dgm:prSet/>
      <dgm:spPr/>
      <dgm:t>
        <a:bodyPr/>
        <a:lstStyle/>
        <a:p>
          <a:endParaRPr lang="en-US"/>
        </a:p>
      </dgm:t>
    </dgm:pt>
    <dgm:pt modelId="{16248D1A-5FBE-43C2-B334-D4BEA913885A}">
      <dgm:prSet/>
      <dgm:spPr/>
      <dgm:t>
        <a:bodyPr/>
        <a:lstStyle/>
        <a:p>
          <a:r>
            <a:rPr lang="en-US" b="1" dirty="0">
              <a:solidFill>
                <a:srgbClr val="FFFFFF"/>
              </a:solidFill>
            </a:rPr>
            <a:t>Gateway/Enterprise High School</a:t>
          </a:r>
          <a:br>
            <a:rPr lang="en-US" dirty="0">
              <a:solidFill>
                <a:srgbClr val="FFFFFF"/>
              </a:solidFill>
            </a:rPr>
          </a:br>
          <a:r>
            <a:rPr lang="en-US" dirty="0">
              <a:solidFill>
                <a:srgbClr val="FFFFFF"/>
              </a:solidFill>
            </a:rPr>
            <a:t>CA PBIS Coalition Award - Silver 2021</a:t>
          </a:r>
          <a:br>
            <a:rPr lang="en-US" dirty="0">
              <a:solidFill>
                <a:srgbClr val="FFFFFF"/>
              </a:solidFill>
            </a:rPr>
          </a:br>
          <a:r>
            <a:rPr lang="en-US" dirty="0">
              <a:solidFill>
                <a:srgbClr val="FFFFFF"/>
              </a:solidFill>
            </a:rPr>
            <a:t>CA PBIS Coalition Award - Silver 2019</a:t>
          </a:r>
          <a:br>
            <a:rPr lang="en-US" dirty="0">
              <a:solidFill>
                <a:srgbClr val="FFFFFF"/>
              </a:solidFill>
            </a:rPr>
          </a:br>
          <a:r>
            <a:rPr lang="en-US" dirty="0">
              <a:solidFill>
                <a:srgbClr val="FFFFFF"/>
              </a:solidFill>
            </a:rPr>
            <a:t>Model Continuation High School 2018</a:t>
          </a:r>
          <a:br>
            <a:rPr lang="en-US" dirty="0">
              <a:solidFill>
                <a:srgbClr val="FFFFFF"/>
              </a:solidFill>
            </a:rPr>
          </a:br>
          <a:r>
            <a:rPr lang="en-US" dirty="0">
              <a:solidFill>
                <a:srgbClr val="FFFFFF"/>
              </a:solidFill>
            </a:rPr>
            <a:t>National Drug Free School 1995</a:t>
          </a:r>
          <a:br>
            <a:rPr lang="en-US" dirty="0">
              <a:solidFill>
                <a:srgbClr val="FFFFFF"/>
              </a:solidFill>
            </a:rPr>
          </a:br>
          <a:r>
            <a:rPr lang="en-US" b="1" dirty="0">
              <a:solidFill>
                <a:srgbClr val="FFFFFF"/>
              </a:solidFill>
            </a:rPr>
            <a:t>Clovis Community Day School</a:t>
          </a:r>
          <a:br>
            <a:rPr lang="en-US" dirty="0">
              <a:solidFill>
                <a:srgbClr val="FFFFFF"/>
              </a:solidFill>
            </a:rPr>
          </a:br>
          <a:r>
            <a:rPr lang="en-US" dirty="0">
              <a:solidFill>
                <a:srgbClr val="FFFFFF"/>
              </a:solidFill>
            </a:rPr>
            <a:t>CA PBIS Coalition Award - Silver 2021</a:t>
          </a:r>
          <a:br>
            <a:rPr lang="en-US" dirty="0">
              <a:solidFill>
                <a:srgbClr val="FFFFFF"/>
              </a:solidFill>
            </a:rPr>
          </a:br>
          <a:r>
            <a:rPr lang="en-US" dirty="0">
              <a:solidFill>
                <a:srgbClr val="FFFFFF"/>
              </a:solidFill>
            </a:rPr>
            <a:t>CA PBIS Coalition Award - Silver 2019</a:t>
          </a:r>
        </a:p>
      </dgm:t>
    </dgm:pt>
    <dgm:pt modelId="{743CBC9A-1699-4094-9C30-6502C5D6E9C5}" type="parTrans" cxnId="{FEAA31C8-85B5-4B66-8AAD-6D06F5BAFA54}">
      <dgm:prSet/>
      <dgm:spPr/>
      <dgm:t>
        <a:bodyPr/>
        <a:lstStyle/>
        <a:p>
          <a:endParaRPr lang="en-US"/>
        </a:p>
      </dgm:t>
    </dgm:pt>
    <dgm:pt modelId="{950A50E2-228E-433E-A7D8-62B6D9DFFC04}" type="sibTrans" cxnId="{FEAA31C8-85B5-4B66-8AAD-6D06F5BAFA54}">
      <dgm:prSet/>
      <dgm:spPr/>
      <dgm:t>
        <a:bodyPr/>
        <a:lstStyle/>
        <a:p>
          <a:endParaRPr lang="en-US"/>
        </a:p>
      </dgm:t>
    </dgm:pt>
    <dgm:pt modelId="{5576B416-763B-4D32-BFA7-E20C6F8C0F2A}" type="pres">
      <dgm:prSet presAssocID="{4F50079C-7DCF-428B-970B-5E5012AE774A}" presName="hierChild1" presStyleCnt="0">
        <dgm:presLayoutVars>
          <dgm:chPref val="1"/>
          <dgm:dir/>
          <dgm:animOne val="branch"/>
          <dgm:animLvl val="lvl"/>
          <dgm:resizeHandles/>
        </dgm:presLayoutVars>
      </dgm:prSet>
      <dgm:spPr/>
    </dgm:pt>
    <dgm:pt modelId="{C832BF05-CB9A-4DF8-B61C-45E6B5B74BCE}" type="pres">
      <dgm:prSet presAssocID="{74264578-78F3-4426-98E1-3D9EB032470A}" presName="hierRoot1" presStyleCnt="0"/>
      <dgm:spPr/>
    </dgm:pt>
    <dgm:pt modelId="{72CD9A91-E429-472E-9C25-696E0C8F223C}" type="pres">
      <dgm:prSet presAssocID="{74264578-78F3-4426-98E1-3D9EB032470A}" presName="composite" presStyleCnt="0"/>
      <dgm:spPr/>
    </dgm:pt>
    <dgm:pt modelId="{9523E1E5-FA34-4D04-81A0-3BE8215F04BD}" type="pres">
      <dgm:prSet presAssocID="{74264578-78F3-4426-98E1-3D9EB032470A}" presName="background" presStyleLbl="node0" presStyleIdx="0" presStyleCnt="2"/>
      <dgm:spPr/>
    </dgm:pt>
    <dgm:pt modelId="{79AE4131-1485-4799-8B7C-3C938D389D9D}" type="pres">
      <dgm:prSet presAssocID="{74264578-78F3-4426-98E1-3D9EB032470A}" presName="text" presStyleLbl="fgAcc0" presStyleIdx="0" presStyleCnt="2" custLinFactNeighborY="-1408">
        <dgm:presLayoutVars>
          <dgm:chPref val="3"/>
        </dgm:presLayoutVars>
      </dgm:prSet>
      <dgm:spPr/>
    </dgm:pt>
    <dgm:pt modelId="{0B56F760-6EF5-4C8A-B827-D5B2D728CAAF}" type="pres">
      <dgm:prSet presAssocID="{74264578-78F3-4426-98E1-3D9EB032470A}" presName="hierChild2" presStyleCnt="0"/>
      <dgm:spPr/>
    </dgm:pt>
    <dgm:pt modelId="{5B856DF7-D18D-4794-83E4-43F398A11796}" type="pres">
      <dgm:prSet presAssocID="{16248D1A-5FBE-43C2-B334-D4BEA913885A}" presName="hierRoot1" presStyleCnt="0"/>
      <dgm:spPr/>
    </dgm:pt>
    <dgm:pt modelId="{D8458E33-C193-4C8A-817D-D4C222F9BE1E}" type="pres">
      <dgm:prSet presAssocID="{16248D1A-5FBE-43C2-B334-D4BEA913885A}" presName="composite" presStyleCnt="0"/>
      <dgm:spPr/>
    </dgm:pt>
    <dgm:pt modelId="{5086ED7C-074F-49F1-A645-73FFBAD3CA55}" type="pres">
      <dgm:prSet presAssocID="{16248D1A-5FBE-43C2-B334-D4BEA913885A}" presName="background" presStyleLbl="node0" presStyleIdx="1" presStyleCnt="2"/>
      <dgm:spPr/>
    </dgm:pt>
    <dgm:pt modelId="{70D9DA92-2B19-4D95-B066-BD7EED73DB85}" type="pres">
      <dgm:prSet presAssocID="{16248D1A-5FBE-43C2-B334-D4BEA913885A}" presName="text" presStyleLbl="fgAcc0" presStyleIdx="1" presStyleCnt="2">
        <dgm:presLayoutVars>
          <dgm:chPref val="3"/>
        </dgm:presLayoutVars>
      </dgm:prSet>
      <dgm:spPr/>
    </dgm:pt>
    <dgm:pt modelId="{F2B1E26F-0D68-4B12-AD74-48757A5AB634}" type="pres">
      <dgm:prSet presAssocID="{16248D1A-5FBE-43C2-B334-D4BEA913885A}" presName="hierChild2" presStyleCnt="0"/>
      <dgm:spPr/>
    </dgm:pt>
  </dgm:ptLst>
  <dgm:cxnLst>
    <dgm:cxn modelId="{1431A51C-D8B2-42F2-A958-52CED0684BA2}" srcId="{4F50079C-7DCF-428B-970B-5E5012AE774A}" destId="{74264578-78F3-4426-98E1-3D9EB032470A}" srcOrd="0" destOrd="0" parTransId="{251A3728-E39B-4367-AECB-205D258EE72D}" sibTransId="{36F77F6E-5B75-44AF-8153-3E0EEDF09F35}"/>
    <dgm:cxn modelId="{B5F11C6D-CA56-4532-9B76-51DEACB290C9}" type="presOf" srcId="{4F50079C-7DCF-428B-970B-5E5012AE774A}" destId="{5576B416-763B-4D32-BFA7-E20C6F8C0F2A}" srcOrd="0" destOrd="0" presId="urn:microsoft.com/office/officeart/2005/8/layout/hierarchy1"/>
    <dgm:cxn modelId="{B679837F-90C4-4F10-8706-5A1CC9E0CB03}" type="presOf" srcId="{74264578-78F3-4426-98E1-3D9EB032470A}" destId="{79AE4131-1485-4799-8B7C-3C938D389D9D}" srcOrd="0" destOrd="0" presId="urn:microsoft.com/office/officeart/2005/8/layout/hierarchy1"/>
    <dgm:cxn modelId="{9BBFE091-B0BD-495A-B2F8-E88812672C05}" type="presOf" srcId="{16248D1A-5FBE-43C2-B334-D4BEA913885A}" destId="{70D9DA92-2B19-4D95-B066-BD7EED73DB85}" srcOrd="0" destOrd="0" presId="urn:microsoft.com/office/officeart/2005/8/layout/hierarchy1"/>
    <dgm:cxn modelId="{FEAA31C8-85B5-4B66-8AAD-6D06F5BAFA54}" srcId="{4F50079C-7DCF-428B-970B-5E5012AE774A}" destId="{16248D1A-5FBE-43C2-B334-D4BEA913885A}" srcOrd="1" destOrd="0" parTransId="{743CBC9A-1699-4094-9C30-6502C5D6E9C5}" sibTransId="{950A50E2-228E-433E-A7D8-62B6D9DFFC04}"/>
    <dgm:cxn modelId="{1E57BD50-D92A-4437-A515-47C9C3F65A5C}" type="presParOf" srcId="{5576B416-763B-4D32-BFA7-E20C6F8C0F2A}" destId="{C832BF05-CB9A-4DF8-B61C-45E6B5B74BCE}" srcOrd="0" destOrd="0" presId="urn:microsoft.com/office/officeart/2005/8/layout/hierarchy1"/>
    <dgm:cxn modelId="{03BC6095-0CD8-41A6-B43B-A0DA4B205768}" type="presParOf" srcId="{C832BF05-CB9A-4DF8-B61C-45E6B5B74BCE}" destId="{72CD9A91-E429-472E-9C25-696E0C8F223C}" srcOrd="0" destOrd="0" presId="urn:microsoft.com/office/officeart/2005/8/layout/hierarchy1"/>
    <dgm:cxn modelId="{D6F7E2FB-C161-4984-8156-B68349A1ADDC}" type="presParOf" srcId="{72CD9A91-E429-472E-9C25-696E0C8F223C}" destId="{9523E1E5-FA34-4D04-81A0-3BE8215F04BD}" srcOrd="0" destOrd="0" presId="urn:microsoft.com/office/officeart/2005/8/layout/hierarchy1"/>
    <dgm:cxn modelId="{2E17F790-7C9C-4A0A-9CF2-9E1258C59BA6}" type="presParOf" srcId="{72CD9A91-E429-472E-9C25-696E0C8F223C}" destId="{79AE4131-1485-4799-8B7C-3C938D389D9D}" srcOrd="1" destOrd="0" presId="urn:microsoft.com/office/officeart/2005/8/layout/hierarchy1"/>
    <dgm:cxn modelId="{6D407158-5554-46EA-9F1C-D3EE6C9809F1}" type="presParOf" srcId="{C832BF05-CB9A-4DF8-B61C-45E6B5B74BCE}" destId="{0B56F760-6EF5-4C8A-B827-D5B2D728CAAF}" srcOrd="1" destOrd="0" presId="urn:microsoft.com/office/officeart/2005/8/layout/hierarchy1"/>
    <dgm:cxn modelId="{4941735E-B725-4581-9609-FBAB1FAD7DB3}" type="presParOf" srcId="{5576B416-763B-4D32-BFA7-E20C6F8C0F2A}" destId="{5B856DF7-D18D-4794-83E4-43F398A11796}" srcOrd="1" destOrd="0" presId="urn:microsoft.com/office/officeart/2005/8/layout/hierarchy1"/>
    <dgm:cxn modelId="{10CEADE8-63B8-4031-9409-76DAA5CDA5D4}" type="presParOf" srcId="{5B856DF7-D18D-4794-83E4-43F398A11796}" destId="{D8458E33-C193-4C8A-817D-D4C222F9BE1E}" srcOrd="0" destOrd="0" presId="urn:microsoft.com/office/officeart/2005/8/layout/hierarchy1"/>
    <dgm:cxn modelId="{015003B1-E908-4F32-B4A9-7DF02100EED1}" type="presParOf" srcId="{D8458E33-C193-4C8A-817D-D4C222F9BE1E}" destId="{5086ED7C-074F-49F1-A645-73FFBAD3CA55}" srcOrd="0" destOrd="0" presId="urn:microsoft.com/office/officeart/2005/8/layout/hierarchy1"/>
    <dgm:cxn modelId="{4891A303-2D71-4E9B-8718-16C0549FB446}" type="presParOf" srcId="{D8458E33-C193-4C8A-817D-D4C222F9BE1E}" destId="{70D9DA92-2B19-4D95-B066-BD7EED73DB85}" srcOrd="1" destOrd="0" presId="urn:microsoft.com/office/officeart/2005/8/layout/hierarchy1"/>
    <dgm:cxn modelId="{7E8C5294-76C9-49F2-8C4E-701648317552}" type="presParOf" srcId="{5B856DF7-D18D-4794-83E4-43F398A11796}" destId="{F2B1E26F-0D68-4B12-AD74-48757A5AB63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3E1E5-FA34-4D04-81A0-3BE8215F04BD}">
      <dsp:nvSpPr>
        <dsp:cNvPr id="0" name=""/>
        <dsp:cNvSpPr/>
      </dsp:nvSpPr>
      <dsp:spPr>
        <a:xfrm>
          <a:off x="895" y="88908"/>
          <a:ext cx="3143842" cy="1996340"/>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9AE4131-1485-4799-8B7C-3C938D389D9D}">
      <dsp:nvSpPr>
        <dsp:cNvPr id="0" name=""/>
        <dsp:cNvSpPr/>
      </dsp:nvSpPr>
      <dsp:spPr>
        <a:xfrm>
          <a:off x="350211" y="420758"/>
          <a:ext cx="3143842" cy="199634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08682" y="479229"/>
        <a:ext cx="3026900" cy="1879398"/>
      </dsp:txXfrm>
    </dsp:sp>
    <dsp:sp modelId="{5086ED7C-074F-49F1-A645-73FFBAD3CA55}">
      <dsp:nvSpPr>
        <dsp:cNvPr id="0" name=""/>
        <dsp:cNvSpPr/>
      </dsp:nvSpPr>
      <dsp:spPr>
        <a:xfrm>
          <a:off x="3843370" y="117017"/>
          <a:ext cx="3143842" cy="1996340"/>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0D9DA92-2B19-4D95-B066-BD7EED73DB85}">
      <dsp:nvSpPr>
        <dsp:cNvPr id="0" name=""/>
        <dsp:cNvSpPr/>
      </dsp:nvSpPr>
      <dsp:spPr>
        <a:xfrm>
          <a:off x="4192686" y="448867"/>
          <a:ext cx="3143842" cy="199634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FFFF"/>
              </a:solidFill>
            </a:rPr>
            <a:t>Gateway/Enterprise High School</a:t>
          </a:r>
          <a:br>
            <a:rPr lang="en-US" sz="1500" kern="1200" dirty="0">
              <a:solidFill>
                <a:srgbClr val="FFFFFF"/>
              </a:solidFill>
            </a:rPr>
          </a:br>
          <a:r>
            <a:rPr lang="en-US" sz="1500" kern="1200" dirty="0">
              <a:solidFill>
                <a:srgbClr val="FFFFFF"/>
              </a:solidFill>
            </a:rPr>
            <a:t>CA PBIS Coalition Award - Silver 2021</a:t>
          </a:r>
          <a:br>
            <a:rPr lang="en-US" sz="1500" kern="1200" dirty="0">
              <a:solidFill>
                <a:srgbClr val="FFFFFF"/>
              </a:solidFill>
            </a:rPr>
          </a:br>
          <a:r>
            <a:rPr lang="en-US" sz="1500" kern="1200" dirty="0">
              <a:solidFill>
                <a:srgbClr val="FFFFFF"/>
              </a:solidFill>
            </a:rPr>
            <a:t>CA PBIS Coalition Award - Silver 2019</a:t>
          </a:r>
          <a:br>
            <a:rPr lang="en-US" sz="1500" kern="1200" dirty="0">
              <a:solidFill>
                <a:srgbClr val="FFFFFF"/>
              </a:solidFill>
            </a:rPr>
          </a:br>
          <a:r>
            <a:rPr lang="en-US" sz="1500" kern="1200" dirty="0">
              <a:solidFill>
                <a:srgbClr val="FFFFFF"/>
              </a:solidFill>
            </a:rPr>
            <a:t>Model Continuation High School 2018</a:t>
          </a:r>
          <a:br>
            <a:rPr lang="en-US" sz="1500" kern="1200" dirty="0">
              <a:solidFill>
                <a:srgbClr val="FFFFFF"/>
              </a:solidFill>
            </a:rPr>
          </a:br>
          <a:r>
            <a:rPr lang="en-US" sz="1500" kern="1200" dirty="0">
              <a:solidFill>
                <a:srgbClr val="FFFFFF"/>
              </a:solidFill>
            </a:rPr>
            <a:t>National Drug Free School 1995</a:t>
          </a:r>
          <a:br>
            <a:rPr lang="en-US" sz="1500" kern="1200" dirty="0">
              <a:solidFill>
                <a:srgbClr val="FFFFFF"/>
              </a:solidFill>
            </a:rPr>
          </a:br>
          <a:r>
            <a:rPr lang="en-US" sz="1500" b="1" kern="1200" dirty="0">
              <a:solidFill>
                <a:srgbClr val="FFFFFF"/>
              </a:solidFill>
            </a:rPr>
            <a:t>Clovis Community Day School</a:t>
          </a:r>
          <a:br>
            <a:rPr lang="en-US" sz="1500" kern="1200" dirty="0">
              <a:solidFill>
                <a:srgbClr val="FFFFFF"/>
              </a:solidFill>
            </a:rPr>
          </a:br>
          <a:r>
            <a:rPr lang="en-US" sz="1500" kern="1200" dirty="0">
              <a:solidFill>
                <a:srgbClr val="FFFFFF"/>
              </a:solidFill>
            </a:rPr>
            <a:t>CA PBIS Coalition Award - Silver 2021</a:t>
          </a:r>
          <a:br>
            <a:rPr lang="en-US" sz="1500" kern="1200" dirty="0">
              <a:solidFill>
                <a:srgbClr val="FFFFFF"/>
              </a:solidFill>
            </a:rPr>
          </a:br>
          <a:r>
            <a:rPr lang="en-US" sz="1500" kern="1200" dirty="0">
              <a:solidFill>
                <a:srgbClr val="FFFFFF"/>
              </a:solidFill>
            </a:rPr>
            <a:t>CA PBIS Coalition Award - Silver 2019</a:t>
          </a:r>
        </a:p>
      </dsp:txBody>
      <dsp:txXfrm>
        <a:off x="4251157" y="507338"/>
        <a:ext cx="3026900" cy="18793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4860ddbd9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4860ddbd9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4860ddbd9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4860ddbd9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63592" indent="0">
              <a:buNone/>
            </a:pPr>
            <a:r>
              <a:rPr lang="en-US" dirty="0">
                <a:latin typeface="Times New Roman" panose="02020603050405020304" pitchFamily="18" charset="0"/>
                <a:cs typeface="Times New Roman" panose="02020603050405020304" pitchFamily="18" charset="0"/>
              </a:rPr>
              <a:t>Facilitator:</a:t>
            </a:r>
          </a:p>
          <a:p>
            <a:pPr marL="163592" indent="0">
              <a:buNone/>
            </a:pPr>
            <a:r>
              <a:rPr lang="en-US" dirty="0">
                <a:latin typeface="Times New Roman" panose="02020603050405020304" pitchFamily="18" charset="0"/>
                <a:cs typeface="Times New Roman" panose="02020603050405020304" pitchFamily="18" charset="0"/>
              </a:rPr>
              <a:t>If this is the first-time participants are hearing about the Doc B Leadership Academy introduce the Academy. This is a great opportunity to build the “why” behind the “what” of leadership development based on the philosophies and values of Clovis Unified (script available in resource folder).  If this is not the first time briefly review the purpose of the Leadership Academy.</a:t>
            </a:r>
          </a:p>
          <a:p>
            <a:pPr marL="0" indent="0">
              <a:buNone/>
            </a:pPr>
            <a:endParaRPr lang="en-US" dirty="0"/>
          </a:p>
        </p:txBody>
      </p:sp>
    </p:spTree>
    <p:extLst>
      <p:ext uri="{BB962C8B-B14F-4D97-AF65-F5344CB8AC3E}">
        <p14:creationId xmlns:p14="http://schemas.microsoft.com/office/powerpoint/2010/main" val="3242142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sz="1200" dirty="0">
                <a:latin typeface="Times New Roman" panose="02020603050405020304" pitchFamily="18" charset="0"/>
                <a:cs typeface="Times New Roman" panose="02020603050405020304" pitchFamily="18" charset="0"/>
              </a:rPr>
              <a:t>Facilitator:</a:t>
            </a:r>
          </a:p>
          <a:p>
            <a:pPr marL="163592" indent="0">
              <a:buNone/>
            </a:pPr>
            <a:r>
              <a:rPr lang="en-US" sz="1200" dirty="0">
                <a:latin typeface="Times New Roman" panose="02020603050405020304" pitchFamily="18" charset="0"/>
                <a:cs typeface="Times New Roman" panose="02020603050405020304" pitchFamily="18" charset="0"/>
              </a:rPr>
              <a:t>The purpose of Part II is to go more deeply into the philosophies and values of our district. We examine how to apply the philosophy, generally using local resources and interviews of past and present leaders.</a:t>
            </a:r>
          </a:p>
          <a:p>
            <a:pPr marL="163592" indent="0">
              <a:buNone/>
            </a:pPr>
            <a:r>
              <a:rPr lang="en-US"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3</a:t>
            </a:fld>
            <a:endParaRPr lang="en-US" dirty="0"/>
          </a:p>
        </p:txBody>
      </p:sp>
    </p:spTree>
    <p:extLst>
      <p:ext uri="{BB962C8B-B14F-4D97-AF65-F5344CB8AC3E}">
        <p14:creationId xmlns:p14="http://schemas.microsoft.com/office/powerpoint/2010/main" val="227786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defTabSz="952843">
              <a:buNone/>
              <a:defRPr/>
            </a:pPr>
            <a:r>
              <a:rPr lang="en-US" dirty="0">
                <a:latin typeface="Times New Roman" panose="02020603050405020304" pitchFamily="18" charset="0"/>
                <a:cs typeface="Times New Roman" panose="02020603050405020304" pitchFamily="18" charset="0"/>
              </a:rPr>
              <a:t>Script: Tiers I, II, III</a:t>
            </a:r>
          </a:p>
          <a:p>
            <a:pPr marL="163592" indent="0" defTabSz="952843">
              <a:buNone/>
              <a:defRPr/>
            </a:pPr>
            <a:r>
              <a:rPr lang="en-US" dirty="0">
                <a:latin typeface="Times New Roman" panose="02020603050405020304" pitchFamily="18" charset="0"/>
                <a:cs typeface="Times New Roman" panose="02020603050405020304" pitchFamily="18" charset="0"/>
              </a:rPr>
              <a:t>Facilitator:</a:t>
            </a:r>
          </a:p>
          <a:p>
            <a:pPr marL="163592" indent="0" defTabSz="952843">
              <a:buNone/>
              <a:defRPr/>
            </a:pPr>
            <a:r>
              <a:rPr lang="en-US" dirty="0">
                <a:latin typeface="Times New Roman" panose="02020603050405020304" pitchFamily="18" charset="0"/>
                <a:cs typeface="Times New Roman" panose="02020603050405020304" pitchFamily="18" charset="0"/>
              </a:rPr>
              <a:t>Read and discuss the quote from Dr. Buchanan</a:t>
            </a:r>
            <a:r>
              <a:rPr lang="en-US" i="1" dirty="0">
                <a:latin typeface="Times New Roman" panose="02020603050405020304" pitchFamily="18" charset="0"/>
                <a:cs typeface="Times New Roman" panose="02020603050405020304" pitchFamily="18" charset="0"/>
              </a:rPr>
              <a:t>. </a:t>
            </a:r>
            <a:r>
              <a:rPr lang="en-US" i="0" dirty="0">
                <a:latin typeface="Times New Roman" panose="02020603050405020304" pitchFamily="18" charset="0"/>
                <a:cs typeface="Times New Roman" panose="02020603050405020304" pitchFamily="18" charset="0"/>
              </a:rPr>
              <a:t>It can be found in the book </a:t>
            </a:r>
            <a:r>
              <a:rPr lang="en-US" i="1" dirty="0">
                <a:latin typeface="Times New Roman" panose="02020603050405020304" pitchFamily="18" charset="0"/>
                <a:cs typeface="Times New Roman" panose="02020603050405020304" pitchFamily="18" charset="0"/>
              </a:rPr>
              <a:t>Historical Overview of Clovis Unified School District</a:t>
            </a:r>
            <a:r>
              <a:rPr lang="en-US" i="0" dirty="0">
                <a:latin typeface="Times New Roman" panose="02020603050405020304" pitchFamily="18" charset="0"/>
                <a:cs typeface="Times New Roman" panose="02020603050405020304" pitchFamily="18" charset="0"/>
              </a:rPr>
              <a:t>, which was written by Dr. Buchanan in the late 1980’s</a:t>
            </a:r>
            <a:r>
              <a:rPr lang="en-US" i="1" dirty="0">
                <a:latin typeface="Times New Roman" panose="02020603050405020304" pitchFamily="18" charset="0"/>
                <a:cs typeface="Times New Roman" panose="02020603050405020304" pitchFamily="18" charset="0"/>
              </a:rPr>
              <a:t>. </a:t>
            </a:r>
            <a:r>
              <a:rPr lang="en-US" i="0" dirty="0">
                <a:latin typeface="Times New Roman" panose="02020603050405020304" pitchFamily="18" charset="0"/>
                <a:cs typeface="Times New Roman" panose="02020603050405020304" pitchFamily="18" charset="0"/>
              </a:rPr>
              <a:t>This quote is an excerpt from the section </a:t>
            </a:r>
            <a:r>
              <a:rPr lang="en-US" i="1" dirty="0">
                <a:latin typeface="Times New Roman" panose="02020603050405020304" pitchFamily="18" charset="0"/>
                <a:cs typeface="Times New Roman" panose="02020603050405020304" pitchFamily="18" charset="0"/>
              </a:rPr>
              <a:t>Role of Administration </a:t>
            </a:r>
            <a:r>
              <a:rPr lang="en-US" i="0" dirty="0">
                <a:latin typeface="Times New Roman" panose="02020603050405020304" pitchFamily="18" charset="0"/>
                <a:cs typeface="Times New Roman" panose="02020603050405020304" pitchFamily="18" charset="0"/>
              </a:rPr>
              <a:t>on pages 24-25 (available in resource folder if you choose to read).</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As you go through the Leadership Academy you will use this book as a resource. </a:t>
            </a:r>
          </a:p>
          <a:p>
            <a:pPr marL="163592" indent="0" defTabSz="952843">
              <a:buNone/>
              <a:defRPr/>
            </a:pPr>
            <a:endParaRPr lang="en-US" dirty="0">
              <a:latin typeface="Times New Roman" panose="02020603050405020304" pitchFamily="18" charset="0"/>
              <a:cs typeface="Times New Roman" panose="02020603050405020304" pitchFamily="18" charset="0"/>
            </a:endParaRPr>
          </a:p>
          <a:p>
            <a:pPr marL="163592" indent="0" defTabSz="952843">
              <a:buNone/>
              <a:defRPr/>
            </a:pPr>
            <a:r>
              <a:rPr lang="en-US" dirty="0">
                <a:latin typeface="Times New Roman" panose="02020603050405020304" pitchFamily="18" charset="0"/>
                <a:cs typeface="Times New Roman" panose="02020603050405020304" pitchFamily="18" charset="0"/>
              </a:rPr>
              <a:t>In job alike groups of three discuss one or more of the following:</a:t>
            </a:r>
          </a:p>
          <a:p>
            <a:pPr marL="163592" indent="0" defTabSz="952843">
              <a:buNone/>
              <a:defRPr/>
            </a:pPr>
            <a:r>
              <a:rPr lang="en-US" dirty="0">
                <a:latin typeface="Times New Roman" panose="02020603050405020304" pitchFamily="18" charset="0"/>
                <a:cs typeface="Times New Roman" panose="02020603050405020304" pitchFamily="18" charset="0"/>
              </a:rPr>
              <a:t>101 – What are the goals and expectations for you and your site/department? Be specific. How do you know when you have reached those goals and expectations?</a:t>
            </a:r>
          </a:p>
          <a:p>
            <a:pPr marL="163592" indent="0" defTabSz="952843">
              <a:buNone/>
              <a:defRPr/>
            </a:pPr>
            <a:r>
              <a:rPr lang="en-US" dirty="0">
                <a:latin typeface="Times New Roman" panose="02020603050405020304" pitchFamily="18" charset="0"/>
                <a:cs typeface="Times New Roman" panose="02020603050405020304" pitchFamily="18" charset="0"/>
              </a:rPr>
              <a:t>Possible Answers: SART surveys, Climate assessment, Student surveys.</a:t>
            </a:r>
          </a:p>
          <a:p>
            <a:pPr marL="163592" indent="0" defTabSz="952843">
              <a:buNone/>
              <a:defRPr/>
            </a:pPr>
            <a:r>
              <a:rPr lang="en-US" dirty="0">
                <a:latin typeface="Times New Roman" panose="02020603050405020304" pitchFamily="18" charset="0"/>
                <a:cs typeface="Times New Roman" panose="02020603050405020304" pitchFamily="18" charset="0"/>
              </a:rPr>
              <a:t>201 - </a:t>
            </a:r>
            <a:r>
              <a:rPr lang="en-US" dirty="0">
                <a:effectLst/>
                <a:latin typeface="Times New Roman" panose="02020603050405020304" pitchFamily="18" charset="0"/>
                <a:ea typeface="Calibri" panose="020F0502020204030204" pitchFamily="34" charset="0"/>
                <a:cs typeface="Times New Roman" panose="02020603050405020304" pitchFamily="18" charset="0"/>
              </a:rPr>
              <a:t>What are the challenges in communicating, implementing, and maintaining high standards for your school and/or department? </a:t>
            </a:r>
          </a:p>
          <a:p>
            <a:pPr marL="163592" indent="0" defTabSz="952843">
              <a:buNone/>
              <a:defRPr/>
            </a:pPr>
            <a:r>
              <a:rPr lang="en-US" dirty="0">
                <a:effectLst/>
                <a:latin typeface="Times New Roman" panose="02020603050405020304" pitchFamily="18" charset="0"/>
                <a:cs typeface="Times New Roman" panose="02020603050405020304" pitchFamily="18" charset="0"/>
              </a:rPr>
              <a:t>301 – Every leader needs an elevator message. Something short that gets to the point that you can give consistently, over and over. Develop a 30 second elevator message that explains the goals and expectations for your department/school site. Don’t forget to include the “why” behind the “what”.  Practice giving your 30 second elevator speech to member of your triad</a:t>
            </a:r>
            <a:r>
              <a:rPr lang="en-US" dirty="0">
                <a:latin typeface="Times New Roman" panose="02020603050405020304" pitchFamily="18" charset="0"/>
                <a:cs typeface="Times New Roman" panose="02020603050405020304" pitchFamily="18" charset="0"/>
              </a:rPr>
              <a:t>. Ask for feedback. </a:t>
            </a:r>
          </a:p>
          <a:p>
            <a:pPr marL="163592" indent="0" defTabSz="952843">
              <a:buNone/>
              <a:defRPr/>
            </a:pPr>
            <a:endParaRPr lang="en-US" dirty="0">
              <a:latin typeface="Times New Roman" panose="02020603050405020304" pitchFamily="18" charset="0"/>
              <a:cs typeface="Times New Roman" panose="02020603050405020304" pitchFamily="18" charset="0"/>
            </a:endParaRPr>
          </a:p>
          <a:p>
            <a:pPr marL="163592" indent="0" defTabSz="952843">
              <a:buNone/>
              <a:defRPr/>
            </a:pPr>
            <a:r>
              <a:rPr lang="en-US" dirty="0">
                <a:latin typeface="Times New Roman" panose="02020603050405020304" pitchFamily="18" charset="0"/>
                <a:cs typeface="Times New Roman" panose="02020603050405020304" pitchFamily="18" charset="0"/>
              </a:rPr>
              <a:t>Ask for volunteers to share their elevator message.</a:t>
            </a:r>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4</a:t>
            </a:fld>
            <a:endParaRPr lang="en-US" dirty="0"/>
          </a:p>
        </p:txBody>
      </p:sp>
    </p:spTree>
    <p:extLst>
      <p:ext uri="{BB962C8B-B14F-4D97-AF65-F5344CB8AC3E}">
        <p14:creationId xmlns:p14="http://schemas.microsoft.com/office/powerpoint/2010/main" val="3317013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dirty="0">
                <a:latin typeface="Times New Roman" panose="02020603050405020304" pitchFamily="18" charset="0"/>
                <a:cs typeface="Times New Roman" panose="02020603050405020304" pitchFamily="18" charset="0"/>
              </a:rPr>
              <a:t>Script: Tier I, II, III</a:t>
            </a:r>
          </a:p>
          <a:p>
            <a:pPr marL="163592" indent="0">
              <a:buNone/>
            </a:pPr>
            <a:r>
              <a:rPr lang="en-US" dirty="0">
                <a:latin typeface="Times New Roman" panose="02020603050405020304" pitchFamily="18" charset="0"/>
                <a:cs typeface="Times New Roman" panose="02020603050405020304" pitchFamily="18" charset="0"/>
              </a:rPr>
              <a:t>Facilitator:</a:t>
            </a:r>
          </a:p>
          <a:p>
            <a:pPr marL="163592" indent="0">
              <a:buNone/>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In the book </a:t>
            </a:r>
            <a:r>
              <a:rPr lang="en-US" sz="1800" i="1" u="sng" kern="0" dirty="0">
                <a:effectLst/>
                <a:latin typeface="Calibri" panose="020F0502020204030204" pitchFamily="34" charset="0"/>
                <a:ea typeface="Calibri" panose="020F0502020204030204" pitchFamily="34" charset="0"/>
                <a:cs typeface="Times New Roman" panose="02020603050405020304" pitchFamily="18" charset="0"/>
              </a:rPr>
              <a:t>Historical Overview of Clovis Unified School District </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Doc explains, “The philosophy that fuels the maintenance of facilities within Clovis Unified School District is simple, yet profound in its implication: when something is broken, fix it fast, fix it well, and </a:t>
            </a:r>
            <a:r>
              <a:rPr lang="en-US" sz="1800" b="1" kern="0" dirty="0">
                <a:effectLst/>
                <a:latin typeface="Calibri" panose="020F0502020204030204" pitchFamily="34" charset="0"/>
                <a:ea typeface="Calibri" panose="020F0502020204030204" pitchFamily="34" charset="0"/>
                <a:cs typeface="Times New Roman" panose="02020603050405020304" pitchFamily="18" charset="0"/>
              </a:rPr>
              <a:t>fix it right</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To understand this value, we are going to read pages 40-43 titled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Maintenance of Facilities</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Ask participants to organize themselves into small job alike groups. After reading the excerpt discuss one or more of the following questions (facilitator’s choice).</a:t>
            </a:r>
          </a:p>
          <a:p>
            <a:pPr marL="163592" indent="0">
              <a:buNone/>
            </a:pPr>
            <a:r>
              <a:rPr lang="en-US" dirty="0">
                <a:latin typeface="Times New Roman" panose="02020603050405020304" pitchFamily="18" charset="0"/>
                <a:cs typeface="Times New Roman" panose="02020603050405020304" pitchFamily="18" charset="0"/>
              </a:rPr>
              <a:t>101 – Thinking about your department/school explain how you see this value in action. Provide examples.</a:t>
            </a:r>
          </a:p>
          <a:p>
            <a:pPr marL="163592" indent="0">
              <a:buNone/>
            </a:pPr>
            <a:r>
              <a:rPr lang="en-US" dirty="0">
                <a:latin typeface="Times New Roman" panose="02020603050405020304" pitchFamily="18" charset="0"/>
                <a:cs typeface="Times New Roman" panose="02020603050405020304" pitchFamily="18" charset="0"/>
              </a:rPr>
              <a:t>201 -  As a leader in your school/department what is your responsibility for making sure that things are fixed and well maintained? Provide specific examples.</a:t>
            </a:r>
          </a:p>
          <a:p>
            <a:pPr marL="163592" indent="0">
              <a:buNone/>
            </a:pPr>
            <a:r>
              <a:rPr lang="en-US" dirty="0">
                <a:latin typeface="Times New Roman" panose="02020603050405020304" pitchFamily="18" charset="0"/>
                <a:cs typeface="Times New Roman" panose="02020603050405020304" pitchFamily="18" charset="0"/>
              </a:rPr>
              <a:t>301 – This value generally applies to our buildings and facilities, but we are going to put a little spin on it. Think about something that is broken at the district level. Once your group agrees on what is broken, discuss the following:</a:t>
            </a:r>
          </a:p>
          <a:p>
            <a:pPr marL="163592" indent="0">
              <a:buNone/>
            </a:pPr>
            <a:r>
              <a:rPr lang="en-US" dirty="0">
                <a:latin typeface="Times New Roman" panose="02020603050405020304" pitchFamily="18" charset="0"/>
                <a:cs typeface="Times New Roman" panose="02020603050405020304" pitchFamily="18" charset="0"/>
              </a:rPr>
              <a:t>Can it be fixed quickly, if not what can we implement immediately?</a:t>
            </a:r>
          </a:p>
          <a:p>
            <a:pPr marL="163592" indent="0">
              <a:buNone/>
            </a:pPr>
            <a:r>
              <a:rPr lang="en-US" dirty="0">
                <a:latin typeface="Times New Roman" panose="02020603050405020304" pitchFamily="18" charset="0"/>
                <a:cs typeface="Times New Roman" panose="02020603050405020304" pitchFamily="18" charset="0"/>
              </a:rPr>
              <a:t>How will we know if it is fixed well and right?</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Ask each group to share their responses with the larger group.</a:t>
            </a:r>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5</a:t>
            </a:fld>
            <a:endParaRPr lang="en-US" dirty="0"/>
          </a:p>
        </p:txBody>
      </p:sp>
    </p:spTree>
    <p:extLst>
      <p:ext uri="{BB962C8B-B14F-4D97-AF65-F5344CB8AC3E}">
        <p14:creationId xmlns:p14="http://schemas.microsoft.com/office/powerpoint/2010/main" val="353540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defTabSz="952843">
              <a:buNone/>
              <a:defRPr/>
            </a:pPr>
            <a:r>
              <a:rPr lang="en-US" dirty="0">
                <a:latin typeface="Times New Roman" panose="02020603050405020304" pitchFamily="18" charset="0"/>
                <a:cs typeface="Times New Roman" panose="02020603050405020304" pitchFamily="18" charset="0"/>
              </a:rPr>
              <a:t>Script: Tiers I, II, III</a:t>
            </a:r>
          </a:p>
          <a:p>
            <a:pPr marL="163592" indent="0" defTabSz="952843">
              <a:buNone/>
              <a:defRPr/>
            </a:pPr>
            <a:r>
              <a:rPr lang="en-US" dirty="0">
                <a:latin typeface="Times New Roman" panose="02020603050405020304" pitchFamily="18" charset="0"/>
                <a:cs typeface="Times New Roman" panose="02020603050405020304" pitchFamily="18" charset="0"/>
              </a:rPr>
              <a:t>Facilitator:</a:t>
            </a:r>
          </a:p>
          <a:p>
            <a:pPr marL="163592" indent="0">
              <a:buNone/>
            </a:pPr>
            <a:r>
              <a:rPr lang="en-US" dirty="0">
                <a:latin typeface="Times New Roman" panose="02020603050405020304" pitchFamily="18" charset="0"/>
                <a:cs typeface="Times New Roman" panose="02020603050405020304" pitchFamily="18" charset="0"/>
              </a:rPr>
              <a:t>Steve Weil, former Assistant Superintendent, talks about high standards in all areas. When he was interviewed for the Leadership Academy,  he shared a great story about building first class facilities. It goes something like this…when “CUSD proposed building a new continuation school campus right next to the District Office in 1973/74 and there was a lot of concern about “those students” and them not needing a brand-new campus, because they would mess it up.” Doc responded with “those kids as much as anybody deserve first-class facilities.” So CUSD built the first continuation school in California designed specifically for alternative education students. Gateway has been recognized on the national level as a school of excellence. </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In the video we are about to watch Dr. Bradley and our teachers do a great job of explaining our value build and maintain first class facilities. No need for a graphic organizer but jot down a few notes about how you feel and what you are thinking while you watch the video. (Play Video on next slide)</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Discussion Points: </a:t>
            </a:r>
          </a:p>
          <a:p>
            <a:pPr marL="163592" indent="0">
              <a:buNone/>
            </a:pPr>
            <a:r>
              <a:rPr lang="en-US" dirty="0">
                <a:latin typeface="Times New Roman" panose="02020603050405020304" pitchFamily="18" charset="0"/>
                <a:cs typeface="Times New Roman" panose="02020603050405020304" pitchFamily="18" charset="0"/>
              </a:rPr>
              <a:t>In small groups respond to one or more of the following prompts (facilitators choice) </a:t>
            </a:r>
          </a:p>
          <a:p>
            <a:pPr marL="163592" indent="0">
              <a:buNone/>
            </a:pPr>
            <a:r>
              <a:rPr lang="en-US" dirty="0">
                <a:latin typeface="Times New Roman" panose="02020603050405020304" pitchFamily="18" charset="0"/>
                <a:cs typeface="Times New Roman" panose="02020603050405020304" pitchFamily="18" charset="0"/>
              </a:rPr>
              <a:t>101 – What message did the district send with the building of Gateway?</a:t>
            </a:r>
          </a:p>
          <a:p>
            <a:pPr marL="163592" indent="0">
              <a:buNone/>
            </a:pPr>
            <a:r>
              <a:rPr lang="en-US" dirty="0">
                <a:latin typeface="Times New Roman" panose="02020603050405020304" pitchFamily="18" charset="0"/>
                <a:cs typeface="Times New Roman" panose="02020603050405020304" pitchFamily="18" charset="0"/>
              </a:rPr>
              <a:t>201 – What is something you have done in your school or department that sends the same message?</a:t>
            </a:r>
          </a:p>
          <a:p>
            <a:pPr marL="163592" indent="0">
              <a:buNone/>
            </a:pPr>
            <a:r>
              <a:rPr lang="en-US" dirty="0">
                <a:latin typeface="Times New Roman" panose="02020603050405020304" pitchFamily="18" charset="0"/>
                <a:cs typeface="Times New Roman" panose="02020603050405020304" pitchFamily="18" charset="0"/>
              </a:rPr>
              <a:t>301 – Please share the thoughts and feelings you had while watching the video. As a group choose three words to describe commonalities amongst the participants in your group.</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As groups finish their discussions ask for volunteers to share their responses.</a:t>
            </a:r>
          </a:p>
        </p:txBody>
      </p:sp>
      <p:sp>
        <p:nvSpPr>
          <p:cNvPr id="4" name="Slide Number Placeholder 3"/>
          <p:cNvSpPr>
            <a:spLocks noGrp="1"/>
          </p:cNvSpPr>
          <p:nvPr>
            <p:ph type="sldNum" sz="quarter" idx="10"/>
          </p:nvPr>
        </p:nvSpPr>
        <p:spPr/>
        <p:txBody>
          <a:bodyPr lIns="94229" tIns="47114" rIns="94229" bIns="47114"/>
          <a:lstStyle/>
          <a:p>
            <a:fld id="{9CBF7949-65DD-477A-8C4C-2DFCC906895A}" type="slidenum">
              <a:rPr lang="en-US" smtClean="0"/>
              <a:t>6</a:t>
            </a:fld>
            <a:endParaRPr lang="en-US" dirty="0"/>
          </a:p>
        </p:txBody>
      </p:sp>
    </p:spTree>
    <p:extLst>
      <p:ext uri="{BB962C8B-B14F-4D97-AF65-F5344CB8AC3E}">
        <p14:creationId xmlns:p14="http://schemas.microsoft.com/office/powerpoint/2010/main" val="162943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58750" indent="0" defTabSz="952843">
              <a:buNone/>
              <a:defRPr/>
            </a:pPr>
            <a:r>
              <a:rPr lang="en-US" dirty="0">
                <a:latin typeface="Times New Roman" panose="02020603050405020304" pitchFamily="18" charset="0"/>
                <a:cs typeface="Times New Roman" panose="02020603050405020304" pitchFamily="18" charset="0"/>
              </a:rPr>
              <a:t>Script: Tier I, II, III</a:t>
            </a:r>
          </a:p>
          <a:p>
            <a:pPr marL="158750" indent="0" defTabSz="952843">
              <a:buNone/>
              <a:defRPr/>
            </a:pPr>
            <a:r>
              <a:rPr lang="en-US" dirty="0">
                <a:latin typeface="Times New Roman" panose="02020603050405020304" pitchFamily="18" charset="0"/>
                <a:cs typeface="Times New Roman" panose="02020603050405020304" pitchFamily="18" charset="0"/>
              </a:rPr>
              <a:t>Facilitator:</a:t>
            </a:r>
          </a:p>
          <a:p>
            <a:pPr marL="158750" indent="0" defTabSz="952843">
              <a:buNone/>
              <a:defRPr/>
            </a:pPr>
            <a:r>
              <a:rPr lang="en-US" dirty="0">
                <a:latin typeface="Times New Roman" panose="02020603050405020304" pitchFamily="18" charset="0"/>
                <a:cs typeface="Times New Roman" panose="02020603050405020304" pitchFamily="18" charset="0"/>
              </a:rPr>
              <a:t>One our foundational values is the belief that students learn best when they are proud of their schools. There are many mechanisms in place that provide students with reasons to be proud of their school. One such mechanism are the California Distinguished School and Blue-Ribbon School programs. Dr. </a:t>
            </a:r>
            <a:r>
              <a:rPr lang="en-US" dirty="0" err="1">
                <a:latin typeface="Times New Roman" panose="02020603050405020304" pitchFamily="18" charset="0"/>
                <a:cs typeface="Times New Roman" panose="02020603050405020304" pitchFamily="18" charset="0"/>
              </a:rPr>
              <a:t>Fugman</a:t>
            </a:r>
            <a:r>
              <a:rPr lang="en-US" dirty="0">
                <a:latin typeface="Times New Roman" panose="02020603050405020304" pitchFamily="18" charset="0"/>
                <a:cs typeface="Times New Roman" panose="02020603050405020304" pitchFamily="18" charset="0"/>
              </a:rPr>
              <a:t> was principal of Kastner Intermediate when it was recognized as the first Blue Ribbon School in our District. He believed these types of recognitions are important to both the community and the kids. As leaders we are proud when our schools and departments are recognized for their efforts. Each recognition reminds the community that they are part of a successful organization.</a:t>
            </a:r>
          </a:p>
          <a:p>
            <a:pPr marL="158750" indent="0" defTabSz="952843">
              <a:buNone/>
              <a:defRPr/>
            </a:pPr>
            <a:endParaRPr lang="en-US" dirty="0">
              <a:latin typeface="Times New Roman" panose="02020603050405020304" pitchFamily="18" charset="0"/>
              <a:cs typeface="Times New Roman" panose="02020603050405020304" pitchFamily="18" charset="0"/>
            </a:endParaRPr>
          </a:p>
          <a:p>
            <a:pPr marL="158750" indent="0" defTabSz="952843">
              <a:buNone/>
              <a:defRPr/>
            </a:pPr>
            <a:r>
              <a:rPr lang="en-US" dirty="0">
                <a:latin typeface="Times New Roman" panose="02020603050405020304" pitchFamily="18" charset="0"/>
                <a:cs typeface="Times New Roman" panose="02020603050405020304" pitchFamily="18" charset="0"/>
              </a:rPr>
              <a:t>Facilitators may choose to insert pictures of your school/department that embodies a celebration of a school-wide/department accomplishment. </a:t>
            </a:r>
          </a:p>
          <a:p>
            <a:pPr marL="158750" indent="0" defTabSz="952843">
              <a:buNone/>
              <a:defRPr/>
            </a:pPr>
            <a:endParaRPr lang="en-US" dirty="0">
              <a:latin typeface="Times New Roman" panose="02020603050405020304" pitchFamily="18" charset="0"/>
              <a:cs typeface="Times New Roman" panose="02020603050405020304" pitchFamily="18" charset="0"/>
            </a:endParaRPr>
          </a:p>
          <a:p>
            <a:pPr marL="158750" indent="0" defTabSz="952843">
              <a:buNone/>
              <a:defRPr/>
            </a:pPr>
            <a:r>
              <a:rPr lang="en-US" dirty="0">
                <a:latin typeface="Times New Roman" panose="02020603050405020304" pitchFamily="18" charset="0"/>
                <a:cs typeface="Times New Roman" panose="02020603050405020304" pitchFamily="18" charset="0"/>
              </a:rPr>
              <a:t>Discussion Points: </a:t>
            </a:r>
          </a:p>
          <a:p>
            <a:pPr marL="158750" indent="0" defTabSz="952843">
              <a:buNone/>
              <a:defRPr/>
            </a:pPr>
            <a:r>
              <a:rPr lang="en-US" dirty="0">
                <a:latin typeface="Times New Roman" panose="02020603050405020304" pitchFamily="18" charset="0"/>
                <a:cs typeface="Times New Roman" panose="02020603050405020304" pitchFamily="18" charset="0"/>
              </a:rPr>
              <a:t>In small groups respond to one or more of the following prompts (facilitators choice).</a:t>
            </a:r>
          </a:p>
          <a:p>
            <a:pPr marL="158750" indent="0" defTabSz="952843">
              <a:buNone/>
              <a:defRPr/>
            </a:pPr>
            <a:r>
              <a:rPr lang="en-US" dirty="0">
                <a:latin typeface="Times New Roman" panose="02020603050405020304" pitchFamily="18" charset="0"/>
                <a:cs typeface="Times New Roman" panose="02020603050405020304" pitchFamily="18" charset="0"/>
              </a:rPr>
              <a:t>101 – Think about a time when you were able to celebrate an achievement in your school and/or department. What did you see/hear about the celebration from your parents/students/employees? Use specific examples.</a:t>
            </a:r>
          </a:p>
          <a:p>
            <a:pPr marL="158750" indent="0" defTabSz="952843">
              <a:buNone/>
              <a:defRPr/>
            </a:pPr>
            <a:r>
              <a:rPr lang="en-US" dirty="0">
                <a:latin typeface="Times New Roman" panose="02020603050405020304" pitchFamily="18" charset="0"/>
                <a:cs typeface="Times New Roman" panose="02020603050405020304" pitchFamily="18" charset="0"/>
              </a:rPr>
              <a:t>201 – How much time did it take to plan the event? Was it worth the effort? Why or why not? In hindsight, could it have been done better? How?</a:t>
            </a:r>
          </a:p>
          <a:p>
            <a:pPr marL="158750" indent="0" defTabSz="952843">
              <a:buNone/>
              <a:defRPr/>
            </a:pPr>
            <a:r>
              <a:rPr lang="en-US" dirty="0">
                <a:latin typeface="Times New Roman" panose="02020603050405020304" pitchFamily="18" charset="0"/>
                <a:cs typeface="Times New Roman" panose="02020603050405020304" pitchFamily="18" charset="0"/>
              </a:rPr>
              <a:t>301 – As a district is it important for us to continue to recognize the efforts made by schools and departments? What are the mechanisms used to celebrate our students and employees? Explain the purpose they serve and if they need to be revised.</a:t>
            </a:r>
          </a:p>
          <a:p>
            <a:pPr marL="158750" indent="0" defTabSz="952843">
              <a:buNone/>
              <a:defRPr/>
            </a:pPr>
            <a:endParaRPr lang="en-US" dirty="0">
              <a:latin typeface="Times New Roman" panose="02020603050405020304" pitchFamily="18" charset="0"/>
              <a:cs typeface="Times New Roman" panose="02020603050405020304" pitchFamily="18" charset="0"/>
            </a:endParaRPr>
          </a:p>
          <a:p>
            <a:pPr marL="158750" indent="0" defTabSz="952843">
              <a:buNone/>
              <a:defRPr/>
            </a:pPr>
            <a:r>
              <a:rPr lang="en-US" dirty="0">
                <a:latin typeface="Times New Roman" panose="02020603050405020304" pitchFamily="18" charset="0"/>
                <a:cs typeface="Times New Roman" panose="02020603050405020304" pitchFamily="18" charset="0"/>
              </a:rPr>
              <a:t>As small groups finish ask them to share with the larger group.</a:t>
            </a:r>
            <a:endParaRPr lang="en-US" dirty="0"/>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8</a:t>
            </a:fld>
            <a:endParaRPr lang="en-US" dirty="0"/>
          </a:p>
        </p:txBody>
      </p:sp>
    </p:spTree>
    <p:extLst>
      <p:ext uri="{BB962C8B-B14F-4D97-AF65-F5344CB8AC3E}">
        <p14:creationId xmlns:p14="http://schemas.microsoft.com/office/powerpoint/2010/main" val="391951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a:buNone/>
            </a:pPr>
            <a:r>
              <a:rPr lang="en-US" dirty="0">
                <a:latin typeface="Times New Roman" panose="02020603050405020304" pitchFamily="18" charset="0"/>
                <a:cs typeface="Times New Roman" panose="02020603050405020304" pitchFamily="18" charset="0"/>
              </a:rPr>
              <a:t>Script: Tier I, II, III</a:t>
            </a:r>
          </a:p>
          <a:p>
            <a:pPr marL="163592" indent="0">
              <a:buNone/>
            </a:pPr>
            <a:r>
              <a:rPr lang="en-US" dirty="0">
                <a:latin typeface="Times New Roman" panose="02020603050405020304" pitchFamily="18" charset="0"/>
                <a:cs typeface="Times New Roman" panose="02020603050405020304" pitchFamily="18" charset="0"/>
              </a:rPr>
              <a:t>Facilitator:</a:t>
            </a:r>
          </a:p>
          <a:p>
            <a:pPr marL="163592" indent="0">
              <a:buNone/>
            </a:pPr>
            <a:r>
              <a:rPr lang="en-US" dirty="0">
                <a:latin typeface="Times New Roman" panose="02020603050405020304" pitchFamily="18" charset="0"/>
                <a:cs typeface="Times New Roman" panose="02020603050405020304" pitchFamily="18" charset="0"/>
              </a:rPr>
              <a:t>This quote has been attributed to both Doc, who lived at Belmont golf course, and Rene Errotabere, who was an avid golfer and administrator in our district. We did a little research, and, on the internet, it is attributed to Bobby Locke. In case you are like me and had no idea… </a:t>
            </a:r>
            <a:r>
              <a:rPr lang="en-US" b="0" i="0" dirty="0">
                <a:solidFill>
                  <a:srgbClr val="202122"/>
                </a:solidFill>
                <a:effectLst/>
                <a:latin typeface="Arial" panose="020B0604020202020204" pitchFamily="34" charset="0"/>
                <a:cs typeface="Times New Roman" panose="02020603050405020304" pitchFamily="18" charset="0"/>
              </a:rPr>
              <a:t>h</a:t>
            </a:r>
            <a:r>
              <a:rPr lang="en-US" b="0" i="0" dirty="0">
                <a:solidFill>
                  <a:srgbClr val="202122"/>
                </a:solidFill>
                <a:effectLst/>
                <a:latin typeface="Arial" panose="020B0604020202020204" pitchFamily="34" charset="0"/>
              </a:rPr>
              <a:t>e is generally regarded as one of the greatest golfers of all time. Not to take anything away from Doc or Rene : ) Ask </a:t>
            </a:r>
            <a:r>
              <a:rPr lang="en-US" dirty="0">
                <a:latin typeface="Times New Roman" panose="02020603050405020304" pitchFamily="18" charset="0"/>
                <a:cs typeface="Times New Roman" panose="02020603050405020304" pitchFamily="18" charset="0"/>
              </a:rPr>
              <a:t>participants to turn to a neighbor and discuss what the quote means in relationship to our value if we are going to do something we are going to do it first class. Ask for volunteers to share their thoughts.</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For the next activity ask participants to form small job alike groups to discuss one or more of the following (facilitator’s choice).</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Discussion Points:</a:t>
            </a:r>
          </a:p>
          <a:p>
            <a:pPr marL="163592" indent="0">
              <a:buNone/>
            </a:pPr>
            <a:r>
              <a:rPr lang="en-US" dirty="0">
                <a:latin typeface="Times New Roman" panose="02020603050405020304" pitchFamily="18" charset="0"/>
                <a:cs typeface="Times New Roman" panose="02020603050405020304" pitchFamily="18" charset="0"/>
              </a:rPr>
              <a:t>101 – Thinking about your school/department what are the things you do for “show” and what do you do for the “dough”? Be specific and provide examples.</a:t>
            </a:r>
          </a:p>
          <a:p>
            <a:pPr marL="163592" indent="0">
              <a:buNone/>
            </a:pPr>
            <a:r>
              <a:rPr lang="en-US" dirty="0">
                <a:latin typeface="Times New Roman" panose="02020603050405020304" pitchFamily="18" charset="0"/>
                <a:cs typeface="Times New Roman" panose="02020603050405020304" pitchFamily="18" charset="0"/>
              </a:rPr>
              <a:t>201 – As an individual please share a public event that did not meet the standards our community expects. Share what happened and what you learned. Choose one to share with the large group.</a:t>
            </a:r>
          </a:p>
          <a:p>
            <a:pPr marL="163592" indent="0">
              <a:buNone/>
            </a:pPr>
            <a:r>
              <a:rPr lang="en-US" dirty="0">
                <a:latin typeface="Times New Roman" panose="02020603050405020304" pitchFamily="18" charset="0"/>
                <a:cs typeface="Times New Roman" panose="02020603050405020304" pitchFamily="18" charset="0"/>
              </a:rPr>
              <a:t>301 – </a:t>
            </a:r>
            <a:r>
              <a:rPr lang="en-US" dirty="0">
                <a:effectLst/>
                <a:latin typeface="Times New Roman" panose="02020603050405020304" pitchFamily="18" charset="0"/>
                <a:ea typeface="Calibri" panose="020F0502020204030204" pitchFamily="34" charset="0"/>
                <a:cs typeface="Times New Roman" panose="02020603050405020304" pitchFamily="18" charset="0"/>
              </a:rPr>
              <a:t>What mechanisms do we have in place, as a district, that tells us if we are living up to our communities' expectations? </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As groups finish ask them to share key learnings from their discussions.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9</a:t>
            </a:fld>
            <a:endParaRPr lang="en-US" dirty="0"/>
          </a:p>
        </p:txBody>
      </p:sp>
    </p:spTree>
    <p:extLst>
      <p:ext uri="{BB962C8B-B14F-4D97-AF65-F5344CB8AC3E}">
        <p14:creationId xmlns:p14="http://schemas.microsoft.com/office/powerpoint/2010/main" val="342283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indent="0" defTabSz="952843">
              <a:buNone/>
              <a:defRPr/>
            </a:pPr>
            <a:r>
              <a:rPr lang="en-US" dirty="0">
                <a:latin typeface="Times New Roman" panose="02020603050405020304" pitchFamily="18" charset="0"/>
                <a:cs typeface="Times New Roman" panose="02020603050405020304" pitchFamily="18" charset="0"/>
              </a:rPr>
              <a:t>Script: Tier I, II, III</a:t>
            </a:r>
          </a:p>
          <a:p>
            <a:pPr marL="163592" indent="0" defTabSz="952843">
              <a:buNone/>
              <a:defRPr/>
            </a:pPr>
            <a:r>
              <a:rPr lang="en-US" dirty="0">
                <a:latin typeface="Times New Roman" panose="02020603050405020304" pitchFamily="18" charset="0"/>
                <a:cs typeface="Times New Roman" panose="02020603050405020304" pitchFamily="18" charset="0"/>
              </a:rPr>
              <a:t>Facilitator: </a:t>
            </a:r>
          </a:p>
          <a:p>
            <a:pPr marL="163592" indent="0" defTabSz="952843">
              <a:buNone/>
              <a:defRPr/>
            </a:pPr>
            <a:r>
              <a:rPr lang="en-US" dirty="0">
                <a:latin typeface="Times New Roman" panose="02020603050405020304" pitchFamily="18" charset="0"/>
                <a:cs typeface="Times New Roman" panose="02020603050405020304" pitchFamily="18" charset="0"/>
              </a:rPr>
              <a:t>One of the foundational values in our district is we are too poor to buy cheap. I use that one with my spouse, all the time : ) We are going to take some time to read about the effective use of funds. Pages 47-54 of the </a:t>
            </a:r>
            <a:r>
              <a:rPr lang="en-US" i="1" dirty="0">
                <a:latin typeface="Times New Roman" panose="02020603050405020304" pitchFamily="18" charset="0"/>
                <a:cs typeface="Times New Roman" panose="02020603050405020304" pitchFamily="18" charset="0"/>
              </a:rPr>
              <a:t>Historical Overview of Clovis Unified </a:t>
            </a:r>
            <a:r>
              <a:rPr lang="en-US" dirty="0">
                <a:latin typeface="Times New Roman" panose="02020603050405020304" pitchFamily="18" charset="0"/>
                <a:cs typeface="Times New Roman" panose="02020603050405020304" pitchFamily="18" charset="0"/>
              </a:rPr>
              <a:t>explains the history of funding in our district during the time Dr. Buchanan was Superintendent. Things have changed over the years, but it is always good to know the “why” behind the “what” of our District. You have a graphic organizer to support your note taking (available in resource folder). You may choose to work in a small group to jigsaw the excerpt.</a:t>
            </a:r>
          </a:p>
          <a:p>
            <a:pPr marL="163592" indent="0">
              <a:buNone/>
            </a:pPr>
            <a:endParaRPr lang="en-US" dirty="0">
              <a:latin typeface="Times New Roman" panose="02020603050405020304" pitchFamily="18" charset="0"/>
              <a:cs typeface="Times New Roman" panose="02020603050405020304" pitchFamily="18" charset="0"/>
            </a:endParaRPr>
          </a:p>
          <a:p>
            <a:pPr marL="163592" indent="0">
              <a:buNone/>
            </a:pPr>
            <a:r>
              <a:rPr lang="en-US" dirty="0">
                <a:latin typeface="Times New Roman" panose="02020603050405020304" pitchFamily="18" charset="0"/>
                <a:cs typeface="Times New Roman" panose="02020603050405020304" pitchFamily="18" charset="0"/>
              </a:rPr>
              <a:t>Discussion Points: </a:t>
            </a:r>
          </a:p>
          <a:p>
            <a:pPr marL="163592" indent="0">
              <a:buNone/>
            </a:pPr>
            <a:r>
              <a:rPr lang="en-US" dirty="0">
                <a:latin typeface="Times New Roman" panose="02020603050405020304" pitchFamily="18" charset="0"/>
                <a:cs typeface="Times New Roman" panose="02020603050405020304" pitchFamily="18" charset="0"/>
              </a:rPr>
              <a:t>In small groups (if the business department is present, include one member in each group) respond to one or more of the following prompts (facilitators choice) </a:t>
            </a:r>
          </a:p>
          <a:p>
            <a:pPr marL="163592" indent="0">
              <a:buNone/>
            </a:pPr>
            <a:r>
              <a:rPr lang="en-US" dirty="0">
                <a:latin typeface="Times New Roman" panose="02020603050405020304" pitchFamily="18" charset="0"/>
                <a:cs typeface="Times New Roman" panose="02020603050405020304" pitchFamily="18" charset="0"/>
              </a:rPr>
              <a:t>101 – Notice the words in bold on the screen. What does this mean in our district? Explain your answer using examples.</a:t>
            </a:r>
          </a:p>
          <a:p>
            <a:pPr marL="163592" indent="0">
              <a:buNone/>
            </a:pPr>
            <a:r>
              <a:rPr lang="en-US" dirty="0">
                <a:latin typeface="Times New Roman" panose="02020603050405020304" pitchFamily="18" charset="0"/>
                <a:cs typeface="Times New Roman" panose="02020603050405020304" pitchFamily="18" charset="0"/>
              </a:rPr>
              <a:t>201 – Examine the funding mechanisms in place during the 80’s. Which of these still exist and continue to benefit our district? Explain how the funding source benefits both schools and departments.</a:t>
            </a:r>
          </a:p>
          <a:p>
            <a:pPr marL="163592" indent="0">
              <a:buNone/>
            </a:pPr>
            <a:r>
              <a:rPr lang="en-US" dirty="0">
                <a:latin typeface="Times New Roman" panose="02020603050405020304" pitchFamily="18" charset="0"/>
                <a:cs typeface="Times New Roman" panose="02020603050405020304" pitchFamily="18" charset="0"/>
              </a:rPr>
              <a:t>301 – Choose of the funding sources to examine how it is different today? Is it still beneficial? Explain your thinking with examples.</a:t>
            </a:r>
          </a:p>
        </p:txBody>
      </p:sp>
      <p:sp>
        <p:nvSpPr>
          <p:cNvPr id="4" name="Slide Number Placeholder 3"/>
          <p:cNvSpPr>
            <a:spLocks noGrp="1"/>
          </p:cNvSpPr>
          <p:nvPr>
            <p:ph type="sldNum" sz="quarter" idx="5"/>
          </p:nvPr>
        </p:nvSpPr>
        <p:spPr/>
        <p:txBody>
          <a:bodyPr lIns="94229" tIns="47114" rIns="94229" bIns="47114"/>
          <a:lstStyle/>
          <a:p>
            <a:fld id="{9CBF7949-65DD-477A-8C4C-2DFCC906895A}" type="slidenum">
              <a:rPr lang="en-US" smtClean="0"/>
              <a:t>10</a:t>
            </a:fld>
            <a:endParaRPr lang="en-US" dirty="0"/>
          </a:p>
        </p:txBody>
      </p:sp>
    </p:spTree>
    <p:extLst>
      <p:ext uri="{BB962C8B-B14F-4D97-AF65-F5344CB8AC3E}">
        <p14:creationId xmlns:p14="http://schemas.microsoft.com/office/powerpoint/2010/main" val="153613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066200" y="1498750"/>
            <a:ext cx="44673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600" b="1" i="0">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4383900" y="3766525"/>
            <a:ext cx="3831900" cy="4095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0" y="-11775"/>
            <a:ext cx="0" cy="1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3" name="Google Shape;13;p2"/>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4" name="Google Shape;14;p2"/>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5" name="Google Shape;15;p2"/>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spTree>
    <p:extLst>
      <p:ext uri="{BB962C8B-B14F-4D97-AF65-F5344CB8AC3E}">
        <p14:creationId xmlns:p14="http://schemas.microsoft.com/office/powerpoint/2010/main" val="374910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70"/>
        <p:cNvGrpSpPr/>
        <p:nvPr/>
      </p:nvGrpSpPr>
      <p:grpSpPr>
        <a:xfrm>
          <a:off x="0" y="0"/>
          <a:ext cx="0" cy="0"/>
          <a:chOff x="0" y="0"/>
          <a:chExt cx="0" cy="0"/>
        </a:xfrm>
      </p:grpSpPr>
      <p:sp>
        <p:nvSpPr>
          <p:cNvPr id="71" name="Google Shape;71;p11"/>
          <p:cNvSpPr txBox="1">
            <a:spLocks noGrp="1"/>
          </p:cNvSpPr>
          <p:nvPr>
            <p:ph type="title" hasCustomPrompt="1"/>
          </p:nvPr>
        </p:nvSpPr>
        <p:spPr>
          <a:xfrm>
            <a:off x="2157600" y="1575425"/>
            <a:ext cx="48288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 name="Google Shape;72;p11"/>
          <p:cNvSpPr txBox="1">
            <a:spLocks noGrp="1"/>
          </p:cNvSpPr>
          <p:nvPr>
            <p:ph type="subTitle" idx="1"/>
          </p:nvPr>
        </p:nvSpPr>
        <p:spPr>
          <a:xfrm>
            <a:off x="2337400" y="3086575"/>
            <a:ext cx="4488600" cy="4815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73" name="Google Shape;73;p11"/>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74" name="Google Shape;74;p11"/>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75" name="Google Shape;75;p11"/>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76" name="Google Shape;76;p11"/>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2F89C393-59F9-E9A1-88D5-80A0373BDF51}"/>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87051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279821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reserve="1" userDrawn="1">
  <p:cSld name="Table of contents">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rgbClr val="004990"/>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3"/>
          <p:cNvSpPr txBox="1">
            <a:spLocks noGrp="1"/>
          </p:cNvSpPr>
          <p:nvPr>
            <p:ph type="title" idx="2"/>
          </p:nvPr>
        </p:nvSpPr>
        <p:spPr>
          <a:xfrm>
            <a:off x="1771023" y="1661600"/>
            <a:ext cx="23289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1">
                <a:solidFill>
                  <a:srgbClr val="004990"/>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81" name="Google Shape;81;p13"/>
          <p:cNvSpPr txBox="1">
            <a:spLocks noGrp="1"/>
          </p:cNvSpPr>
          <p:nvPr>
            <p:ph type="subTitle" idx="1"/>
          </p:nvPr>
        </p:nvSpPr>
        <p:spPr>
          <a:xfrm>
            <a:off x="1771023" y="2273250"/>
            <a:ext cx="2328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600"/>
              <a:buNone/>
              <a:defRPr sz="1600">
                <a:solidFill>
                  <a:srgbClr val="004990"/>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2" name="Google Shape;82;p13"/>
          <p:cNvSpPr txBox="1">
            <a:spLocks noGrp="1"/>
          </p:cNvSpPr>
          <p:nvPr>
            <p:ph type="title" idx="3"/>
          </p:nvPr>
        </p:nvSpPr>
        <p:spPr>
          <a:xfrm>
            <a:off x="5813499" y="1661600"/>
            <a:ext cx="23289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1">
                <a:solidFill>
                  <a:srgbClr val="004990"/>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83" name="Google Shape;83;p13"/>
          <p:cNvSpPr txBox="1">
            <a:spLocks noGrp="1"/>
          </p:cNvSpPr>
          <p:nvPr>
            <p:ph type="subTitle" idx="4"/>
          </p:nvPr>
        </p:nvSpPr>
        <p:spPr>
          <a:xfrm>
            <a:off x="5813499" y="2273250"/>
            <a:ext cx="2328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600"/>
              <a:buNone/>
              <a:defRPr sz="1600">
                <a:solidFill>
                  <a:srgbClr val="004990"/>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4" name="Google Shape;84;p13"/>
          <p:cNvSpPr txBox="1">
            <a:spLocks noGrp="1"/>
          </p:cNvSpPr>
          <p:nvPr>
            <p:ph type="title" idx="5"/>
          </p:nvPr>
        </p:nvSpPr>
        <p:spPr>
          <a:xfrm>
            <a:off x="1771023" y="3196325"/>
            <a:ext cx="23289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1">
                <a:solidFill>
                  <a:srgbClr val="004990"/>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85" name="Google Shape;85;p13"/>
          <p:cNvSpPr txBox="1">
            <a:spLocks noGrp="1"/>
          </p:cNvSpPr>
          <p:nvPr>
            <p:ph type="subTitle" idx="6"/>
          </p:nvPr>
        </p:nvSpPr>
        <p:spPr>
          <a:xfrm>
            <a:off x="1771023" y="3808375"/>
            <a:ext cx="2328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600"/>
              <a:buNone/>
              <a:defRPr sz="1600">
                <a:solidFill>
                  <a:srgbClr val="004990"/>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6" name="Google Shape;86;p13"/>
          <p:cNvSpPr txBox="1">
            <a:spLocks noGrp="1"/>
          </p:cNvSpPr>
          <p:nvPr>
            <p:ph type="title" idx="7"/>
          </p:nvPr>
        </p:nvSpPr>
        <p:spPr>
          <a:xfrm>
            <a:off x="5813499" y="3196325"/>
            <a:ext cx="23289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1">
                <a:solidFill>
                  <a:srgbClr val="004990"/>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87" name="Google Shape;87;p13"/>
          <p:cNvSpPr txBox="1">
            <a:spLocks noGrp="1"/>
          </p:cNvSpPr>
          <p:nvPr>
            <p:ph type="subTitle" idx="8"/>
          </p:nvPr>
        </p:nvSpPr>
        <p:spPr>
          <a:xfrm>
            <a:off x="5813499" y="3808375"/>
            <a:ext cx="2328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600"/>
              <a:buNone/>
              <a:defRPr sz="1600">
                <a:solidFill>
                  <a:srgbClr val="004990"/>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cxnSp>
        <p:nvCxnSpPr>
          <p:cNvPr id="92" name="Google Shape;92;p13"/>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93" name="Google Shape;93;p13"/>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94" name="Google Shape;94;p13"/>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95" name="Google Shape;95;p13"/>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C8CF5AD5-CC2C-681F-F46D-8FB8EDDB0F09}"/>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1677098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2751750" y="3163413"/>
            <a:ext cx="3640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8" name="Google Shape;98;p14"/>
          <p:cNvSpPr txBox="1">
            <a:spLocks noGrp="1"/>
          </p:cNvSpPr>
          <p:nvPr>
            <p:ph type="subTitle" idx="1"/>
          </p:nvPr>
        </p:nvSpPr>
        <p:spPr>
          <a:xfrm>
            <a:off x="837600" y="1448188"/>
            <a:ext cx="7468800" cy="153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5400" b="1"/>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cxnSp>
        <p:nvCxnSpPr>
          <p:cNvPr id="99" name="Google Shape;99;p14"/>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00" name="Google Shape;100;p14"/>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01" name="Google Shape;101;p14"/>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02" name="Google Shape;102;p14"/>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8D8A92BE-980E-5874-6FC3-4A8B78787DC3}"/>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43427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15100" y="1527450"/>
            <a:ext cx="3845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5"/>
          <p:cNvSpPr txBox="1">
            <a:spLocks noGrp="1"/>
          </p:cNvSpPr>
          <p:nvPr>
            <p:ph type="subTitle" idx="1"/>
          </p:nvPr>
        </p:nvSpPr>
        <p:spPr>
          <a:xfrm>
            <a:off x="715100" y="2259750"/>
            <a:ext cx="3845700" cy="135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600"/>
              <a:buChar char="●"/>
              <a:defRPr sz="1600"/>
            </a:lvl1pPr>
            <a:lvl2pPr lvl="1" rtl="0">
              <a:lnSpc>
                <a:spcPct val="100000"/>
              </a:lnSpc>
              <a:spcBef>
                <a:spcPts val="0"/>
              </a:spcBef>
              <a:spcAft>
                <a:spcPts val="0"/>
              </a:spcAft>
              <a:buClr>
                <a:srgbClr val="494949"/>
              </a:buClr>
              <a:buSzPts val="1600"/>
              <a:buFont typeface="Exo"/>
              <a:buChar char="○"/>
              <a:defRPr sz="1600"/>
            </a:lvl2pPr>
            <a:lvl3pPr lvl="2" rtl="0">
              <a:lnSpc>
                <a:spcPct val="100000"/>
              </a:lnSpc>
              <a:spcBef>
                <a:spcPts val="1600"/>
              </a:spcBef>
              <a:spcAft>
                <a:spcPts val="0"/>
              </a:spcAft>
              <a:buClr>
                <a:srgbClr val="494949"/>
              </a:buClr>
              <a:buSzPts val="1600"/>
              <a:buFont typeface="Exo"/>
              <a:buChar char="■"/>
              <a:defRPr sz="1600"/>
            </a:lvl3pPr>
            <a:lvl4pPr lvl="3" rtl="0">
              <a:lnSpc>
                <a:spcPct val="100000"/>
              </a:lnSpc>
              <a:spcBef>
                <a:spcPts val="1600"/>
              </a:spcBef>
              <a:spcAft>
                <a:spcPts val="0"/>
              </a:spcAft>
              <a:buClr>
                <a:srgbClr val="494949"/>
              </a:buClr>
              <a:buSzPts val="1600"/>
              <a:buFont typeface="Exo"/>
              <a:buChar char="●"/>
              <a:defRPr sz="1600"/>
            </a:lvl4pPr>
            <a:lvl5pPr lvl="4" rtl="0">
              <a:lnSpc>
                <a:spcPct val="100000"/>
              </a:lnSpc>
              <a:spcBef>
                <a:spcPts val="1600"/>
              </a:spcBef>
              <a:spcAft>
                <a:spcPts val="0"/>
              </a:spcAft>
              <a:buClr>
                <a:srgbClr val="494949"/>
              </a:buClr>
              <a:buSzPts val="1600"/>
              <a:buFont typeface="Exo"/>
              <a:buChar char="○"/>
              <a:defRPr sz="1600"/>
            </a:lvl5pPr>
            <a:lvl6pPr lvl="5" rtl="0">
              <a:lnSpc>
                <a:spcPct val="100000"/>
              </a:lnSpc>
              <a:spcBef>
                <a:spcPts val="1600"/>
              </a:spcBef>
              <a:spcAft>
                <a:spcPts val="0"/>
              </a:spcAft>
              <a:buClr>
                <a:srgbClr val="494949"/>
              </a:buClr>
              <a:buSzPts val="1600"/>
              <a:buFont typeface="Exo"/>
              <a:buChar char="■"/>
              <a:defRPr sz="1600"/>
            </a:lvl6pPr>
            <a:lvl7pPr lvl="6" rtl="0">
              <a:lnSpc>
                <a:spcPct val="100000"/>
              </a:lnSpc>
              <a:spcBef>
                <a:spcPts val="1600"/>
              </a:spcBef>
              <a:spcAft>
                <a:spcPts val="0"/>
              </a:spcAft>
              <a:buClr>
                <a:srgbClr val="494949"/>
              </a:buClr>
              <a:buSzPts val="1600"/>
              <a:buFont typeface="Exo"/>
              <a:buChar char="●"/>
              <a:defRPr sz="1600"/>
            </a:lvl7pPr>
            <a:lvl8pPr lvl="7" rtl="0">
              <a:lnSpc>
                <a:spcPct val="100000"/>
              </a:lnSpc>
              <a:spcBef>
                <a:spcPts val="1600"/>
              </a:spcBef>
              <a:spcAft>
                <a:spcPts val="0"/>
              </a:spcAft>
              <a:buClr>
                <a:srgbClr val="494949"/>
              </a:buClr>
              <a:buSzPts val="1600"/>
              <a:buFont typeface="Exo"/>
              <a:buChar char="○"/>
              <a:defRPr sz="1600"/>
            </a:lvl8pPr>
            <a:lvl9pPr lvl="8" rtl="0">
              <a:lnSpc>
                <a:spcPct val="100000"/>
              </a:lnSpc>
              <a:spcBef>
                <a:spcPts val="1600"/>
              </a:spcBef>
              <a:spcAft>
                <a:spcPts val="1600"/>
              </a:spcAft>
              <a:buClr>
                <a:srgbClr val="494949"/>
              </a:buClr>
              <a:buSzPts val="1600"/>
              <a:buFont typeface="Exo"/>
              <a:buChar char="■"/>
              <a:defRPr sz="1600"/>
            </a:lvl9pPr>
          </a:lstStyle>
          <a:p>
            <a:endParaRPr/>
          </a:p>
        </p:txBody>
      </p:sp>
      <p:cxnSp>
        <p:nvCxnSpPr>
          <p:cNvPr id="106" name="Google Shape;106;p15"/>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07" name="Google Shape;107;p15"/>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08" name="Google Shape;108;p15"/>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09" name="Google Shape;109;p15"/>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695397C1-75AE-0598-23FE-9F4CE6DF0DCA}"/>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1704488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reserve="1" userDrawn="1">
  <p:cSld name="Title and two columns 1">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12" name="Google Shape;112;p16"/>
          <p:cNvCxnSpPr/>
          <p:nvPr/>
        </p:nvCxnSpPr>
        <p:spPr>
          <a:xfrm>
            <a:off x="-6250" y="219965"/>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13" name="Google Shape;113;p16"/>
          <p:cNvCxnSpPr/>
          <p:nvPr/>
        </p:nvCxnSpPr>
        <p:spPr>
          <a:xfrm>
            <a:off x="-58150" y="338840"/>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14" name="Google Shape;114;p16"/>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15" name="Google Shape;115;p16"/>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sp>
        <p:nvSpPr>
          <p:cNvPr id="116" name="Google Shape;116;p16"/>
          <p:cNvSpPr txBox="1">
            <a:spLocks noGrp="1"/>
          </p:cNvSpPr>
          <p:nvPr>
            <p:ph type="subTitle" idx="1"/>
          </p:nvPr>
        </p:nvSpPr>
        <p:spPr>
          <a:xfrm>
            <a:off x="720000" y="1211625"/>
            <a:ext cx="7704000" cy="291254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Open Sans"/>
              <a:buChar char="●"/>
              <a:defRPr sz="1600"/>
            </a:lvl1pPr>
            <a:lvl2pPr lvl="1" algn="ctr" rtl="0">
              <a:lnSpc>
                <a:spcPct val="100000"/>
              </a:lnSpc>
              <a:spcBef>
                <a:spcPts val="0"/>
              </a:spcBef>
              <a:spcAft>
                <a:spcPts val="0"/>
              </a:spcAft>
              <a:buClr>
                <a:srgbClr val="142850"/>
              </a:buClr>
              <a:buSzPts val="1600"/>
              <a:buFont typeface="Red Hat Text"/>
              <a:buChar char="○"/>
              <a:defRPr sz="1600"/>
            </a:lvl2pPr>
            <a:lvl3pPr lvl="2" algn="ctr" rtl="0">
              <a:lnSpc>
                <a:spcPct val="100000"/>
              </a:lnSpc>
              <a:spcBef>
                <a:spcPts val="0"/>
              </a:spcBef>
              <a:spcAft>
                <a:spcPts val="0"/>
              </a:spcAft>
              <a:buClr>
                <a:srgbClr val="142850"/>
              </a:buClr>
              <a:buSzPts val="1600"/>
              <a:buFont typeface="Red Hat Text"/>
              <a:buChar char="■"/>
              <a:defRPr sz="1600"/>
            </a:lvl3pPr>
            <a:lvl4pPr lvl="3" algn="ctr" rtl="0">
              <a:lnSpc>
                <a:spcPct val="100000"/>
              </a:lnSpc>
              <a:spcBef>
                <a:spcPts val="0"/>
              </a:spcBef>
              <a:spcAft>
                <a:spcPts val="0"/>
              </a:spcAft>
              <a:buClr>
                <a:srgbClr val="142850"/>
              </a:buClr>
              <a:buSzPts val="1600"/>
              <a:buFont typeface="Red Hat Text"/>
              <a:buChar char="●"/>
              <a:defRPr sz="1600"/>
            </a:lvl4pPr>
            <a:lvl5pPr lvl="4" algn="ctr" rtl="0">
              <a:lnSpc>
                <a:spcPct val="100000"/>
              </a:lnSpc>
              <a:spcBef>
                <a:spcPts val="0"/>
              </a:spcBef>
              <a:spcAft>
                <a:spcPts val="0"/>
              </a:spcAft>
              <a:buClr>
                <a:srgbClr val="142850"/>
              </a:buClr>
              <a:buSzPts val="1600"/>
              <a:buFont typeface="Red Hat Text"/>
              <a:buChar char="○"/>
              <a:defRPr sz="1600"/>
            </a:lvl5pPr>
            <a:lvl6pPr lvl="5" algn="ctr" rtl="0">
              <a:lnSpc>
                <a:spcPct val="100000"/>
              </a:lnSpc>
              <a:spcBef>
                <a:spcPts val="0"/>
              </a:spcBef>
              <a:spcAft>
                <a:spcPts val="0"/>
              </a:spcAft>
              <a:buClr>
                <a:srgbClr val="142850"/>
              </a:buClr>
              <a:buSzPts val="1600"/>
              <a:buFont typeface="Red Hat Text"/>
              <a:buChar char="■"/>
              <a:defRPr sz="1600"/>
            </a:lvl6pPr>
            <a:lvl7pPr lvl="6" algn="ctr" rtl="0">
              <a:lnSpc>
                <a:spcPct val="100000"/>
              </a:lnSpc>
              <a:spcBef>
                <a:spcPts val="0"/>
              </a:spcBef>
              <a:spcAft>
                <a:spcPts val="0"/>
              </a:spcAft>
              <a:buClr>
                <a:srgbClr val="142850"/>
              </a:buClr>
              <a:buSzPts val="1600"/>
              <a:buFont typeface="Red Hat Text"/>
              <a:buChar char="●"/>
              <a:defRPr sz="1600"/>
            </a:lvl7pPr>
            <a:lvl8pPr lvl="7" algn="ctr" rtl="0">
              <a:lnSpc>
                <a:spcPct val="100000"/>
              </a:lnSpc>
              <a:spcBef>
                <a:spcPts val="0"/>
              </a:spcBef>
              <a:spcAft>
                <a:spcPts val="0"/>
              </a:spcAft>
              <a:buClr>
                <a:srgbClr val="142850"/>
              </a:buClr>
              <a:buSzPts val="1600"/>
              <a:buFont typeface="Red Hat Text"/>
              <a:buChar char="○"/>
              <a:defRPr sz="1600"/>
            </a:lvl8pPr>
            <a:lvl9pPr lvl="8" algn="ctr" rtl="0">
              <a:lnSpc>
                <a:spcPct val="100000"/>
              </a:lnSpc>
              <a:spcBef>
                <a:spcPts val="0"/>
              </a:spcBef>
              <a:spcAft>
                <a:spcPts val="0"/>
              </a:spcAft>
              <a:buClr>
                <a:srgbClr val="142850"/>
              </a:buClr>
              <a:buSzPts val="1600"/>
              <a:buFont typeface="Red Hat Text"/>
              <a:buChar char="■"/>
              <a:defRPr sz="1600"/>
            </a:lvl9pPr>
          </a:lstStyle>
          <a:p>
            <a:endParaRPr dirty="0"/>
          </a:p>
        </p:txBody>
      </p:sp>
      <p:pic>
        <p:nvPicPr>
          <p:cNvPr id="3" name="Picture 2">
            <a:extLst>
              <a:ext uri="{FF2B5EF4-FFF2-40B4-BE49-F238E27FC236}">
                <a16:creationId xmlns:a16="http://schemas.microsoft.com/office/drawing/2014/main" id="{DC3CD8D5-B05F-15E1-6A2D-1B4D1A049C8A}"/>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932356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315500" y="2642325"/>
            <a:ext cx="160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0" name="Google Shape;120;p17"/>
          <p:cNvSpPr txBox="1">
            <a:spLocks noGrp="1"/>
          </p:cNvSpPr>
          <p:nvPr>
            <p:ph type="subTitle" idx="1"/>
          </p:nvPr>
        </p:nvSpPr>
        <p:spPr>
          <a:xfrm>
            <a:off x="1315475" y="3170025"/>
            <a:ext cx="1602600" cy="79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7"/>
          <p:cNvSpPr txBox="1">
            <a:spLocks noGrp="1"/>
          </p:cNvSpPr>
          <p:nvPr>
            <p:ph type="title" idx="2"/>
          </p:nvPr>
        </p:nvSpPr>
        <p:spPr>
          <a:xfrm>
            <a:off x="3770700" y="2642325"/>
            <a:ext cx="160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 name="Google Shape;122;p17"/>
          <p:cNvSpPr txBox="1">
            <a:spLocks noGrp="1"/>
          </p:cNvSpPr>
          <p:nvPr>
            <p:ph type="subTitle" idx="3"/>
          </p:nvPr>
        </p:nvSpPr>
        <p:spPr>
          <a:xfrm>
            <a:off x="3770700" y="3170025"/>
            <a:ext cx="1602600" cy="79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title" idx="4"/>
          </p:nvPr>
        </p:nvSpPr>
        <p:spPr>
          <a:xfrm>
            <a:off x="6225900" y="2642325"/>
            <a:ext cx="160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4" name="Google Shape;124;p17"/>
          <p:cNvSpPr txBox="1">
            <a:spLocks noGrp="1"/>
          </p:cNvSpPr>
          <p:nvPr>
            <p:ph type="subTitle" idx="5"/>
          </p:nvPr>
        </p:nvSpPr>
        <p:spPr>
          <a:xfrm>
            <a:off x="6225925" y="3170025"/>
            <a:ext cx="1602600" cy="79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26" name="Google Shape;126;p17"/>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27" name="Google Shape;127;p17"/>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28" name="Google Shape;128;p17"/>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29" name="Google Shape;129;p17"/>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A7EB3319-E04F-C2FE-05FF-0FCAB86B5F18}"/>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329164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reserve="1">
  <p:cSld name="Title and four columns 1">
    <p:spTree>
      <p:nvGrpSpPr>
        <p:cNvPr id="1" name="Shape 130"/>
        <p:cNvGrpSpPr/>
        <p:nvPr/>
      </p:nvGrpSpPr>
      <p:grpSpPr>
        <a:xfrm>
          <a:off x="0" y="0"/>
          <a:ext cx="0" cy="0"/>
          <a:chOff x="0" y="0"/>
          <a:chExt cx="0" cy="0"/>
        </a:xfrm>
      </p:grpSpPr>
      <p:sp>
        <p:nvSpPr>
          <p:cNvPr id="131" name="Google Shape;131;p18"/>
          <p:cNvSpPr txBox="1">
            <a:spLocks noGrp="1"/>
          </p:cNvSpPr>
          <p:nvPr>
            <p:ph type="subTitle" idx="1"/>
          </p:nvPr>
        </p:nvSpPr>
        <p:spPr>
          <a:xfrm flipH="1">
            <a:off x="6381970" y="321582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000"/>
              <a:buFont typeface="Ramabhadra"/>
              <a:buNone/>
              <a:defRPr sz="1800" b="1" i="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2pPr>
            <a:lvl3pPr lvl="2"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3pPr>
            <a:lvl4pPr lvl="3"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4pPr>
            <a:lvl5pPr lvl="4"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5pPr>
            <a:lvl6pPr lvl="5"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6pPr>
            <a:lvl7pPr lvl="6"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7pPr>
            <a:lvl8pPr lvl="7"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8pPr>
            <a:lvl9pPr lvl="8" rtl="0">
              <a:spcBef>
                <a:spcPts val="1600"/>
              </a:spcBef>
              <a:spcAft>
                <a:spcPts val="1600"/>
              </a:spcAft>
              <a:buClr>
                <a:schemeClr val="accent1"/>
              </a:buClr>
              <a:buSzPts val="2000"/>
              <a:buFont typeface="Ramabhadra"/>
              <a:buNone/>
              <a:defRPr sz="2000" b="1">
                <a:solidFill>
                  <a:schemeClr val="accent1"/>
                </a:solidFill>
                <a:latin typeface="Ramabhadra"/>
                <a:ea typeface="Ramabhadra"/>
                <a:cs typeface="Ramabhadra"/>
                <a:sym typeface="Ramabhadra"/>
              </a:defRPr>
            </a:lvl9pPr>
          </a:lstStyle>
          <a:p>
            <a:endParaRPr/>
          </a:p>
        </p:txBody>
      </p:sp>
      <p:sp>
        <p:nvSpPr>
          <p:cNvPr id="132" name="Google Shape;132;p18"/>
          <p:cNvSpPr txBox="1">
            <a:spLocks noGrp="1"/>
          </p:cNvSpPr>
          <p:nvPr>
            <p:ph type="subTitle" idx="2"/>
          </p:nvPr>
        </p:nvSpPr>
        <p:spPr>
          <a:xfrm flipH="1">
            <a:off x="6384382" y="3878200"/>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solidFill>
                  <a:srgbClr val="004990"/>
                </a:solidFill>
                <a:latin typeface="Garamond" panose="02020404030301010803" pitchFamily="18" charset="0"/>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33" name="Google Shape;133;p18"/>
          <p:cNvSpPr txBox="1">
            <a:spLocks noGrp="1"/>
          </p:cNvSpPr>
          <p:nvPr>
            <p:ph type="subTitle" idx="3"/>
          </p:nvPr>
        </p:nvSpPr>
        <p:spPr>
          <a:xfrm flipH="1">
            <a:off x="4255245" y="3215813"/>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000"/>
              <a:buFont typeface="Ramabhadra"/>
              <a:buNone/>
              <a:defRPr sz="1800" b="1" i="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2pPr>
            <a:lvl3pPr lvl="2"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3pPr>
            <a:lvl4pPr lvl="3"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4pPr>
            <a:lvl5pPr lvl="4"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5pPr>
            <a:lvl6pPr lvl="5"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6pPr>
            <a:lvl7pPr lvl="6"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7pPr>
            <a:lvl8pPr lvl="7"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8pPr>
            <a:lvl9pPr lvl="8" rtl="0">
              <a:spcBef>
                <a:spcPts val="1600"/>
              </a:spcBef>
              <a:spcAft>
                <a:spcPts val="1600"/>
              </a:spcAft>
              <a:buClr>
                <a:schemeClr val="accent1"/>
              </a:buClr>
              <a:buSzPts val="2000"/>
              <a:buFont typeface="Ramabhadra"/>
              <a:buNone/>
              <a:defRPr sz="2000" b="1">
                <a:solidFill>
                  <a:schemeClr val="accent1"/>
                </a:solidFill>
                <a:latin typeface="Ramabhadra"/>
                <a:ea typeface="Ramabhadra"/>
                <a:cs typeface="Ramabhadra"/>
                <a:sym typeface="Ramabhadra"/>
              </a:defRPr>
            </a:lvl9pPr>
          </a:lstStyle>
          <a:p>
            <a:endParaRPr/>
          </a:p>
        </p:txBody>
      </p:sp>
      <p:sp>
        <p:nvSpPr>
          <p:cNvPr id="134" name="Google Shape;134;p18"/>
          <p:cNvSpPr txBox="1">
            <a:spLocks noGrp="1"/>
          </p:cNvSpPr>
          <p:nvPr>
            <p:ph type="subTitle" idx="4"/>
          </p:nvPr>
        </p:nvSpPr>
        <p:spPr>
          <a:xfrm flipH="1">
            <a:off x="4255245" y="3874725"/>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solidFill>
                  <a:srgbClr val="004990"/>
                </a:solidFill>
                <a:latin typeface="Garamond" panose="02020404030301010803" pitchFamily="18" charset="0"/>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35" name="Google Shape;135;p18"/>
          <p:cNvSpPr txBox="1">
            <a:spLocks noGrp="1"/>
          </p:cNvSpPr>
          <p:nvPr>
            <p:ph type="subTitle" idx="5"/>
          </p:nvPr>
        </p:nvSpPr>
        <p:spPr>
          <a:xfrm flipH="1">
            <a:off x="4255245" y="1425763"/>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000"/>
              <a:buFont typeface="Ramabhadra"/>
              <a:buNone/>
              <a:defRPr sz="1800" b="1" i="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2pPr>
            <a:lvl3pPr lvl="2"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3pPr>
            <a:lvl4pPr lvl="3"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4pPr>
            <a:lvl5pPr lvl="4"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5pPr>
            <a:lvl6pPr lvl="5"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6pPr>
            <a:lvl7pPr lvl="6"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7pPr>
            <a:lvl8pPr lvl="7"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8pPr>
            <a:lvl9pPr lvl="8" rtl="0">
              <a:spcBef>
                <a:spcPts val="1600"/>
              </a:spcBef>
              <a:spcAft>
                <a:spcPts val="1600"/>
              </a:spcAft>
              <a:buClr>
                <a:schemeClr val="accent1"/>
              </a:buClr>
              <a:buSzPts val="2000"/>
              <a:buFont typeface="Ramabhadra"/>
              <a:buNone/>
              <a:defRPr sz="2000" b="1">
                <a:solidFill>
                  <a:schemeClr val="accent1"/>
                </a:solidFill>
                <a:latin typeface="Ramabhadra"/>
                <a:ea typeface="Ramabhadra"/>
                <a:cs typeface="Ramabhadra"/>
                <a:sym typeface="Ramabhadra"/>
              </a:defRPr>
            </a:lvl9pPr>
          </a:lstStyle>
          <a:p>
            <a:endParaRPr dirty="0"/>
          </a:p>
        </p:txBody>
      </p:sp>
      <p:sp>
        <p:nvSpPr>
          <p:cNvPr id="136" name="Google Shape;136;p18"/>
          <p:cNvSpPr txBox="1">
            <a:spLocks noGrp="1"/>
          </p:cNvSpPr>
          <p:nvPr>
            <p:ph type="subTitle" idx="6"/>
          </p:nvPr>
        </p:nvSpPr>
        <p:spPr>
          <a:xfrm flipH="1">
            <a:off x="4255245" y="2079000"/>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solidFill>
                  <a:srgbClr val="004990"/>
                </a:solidFill>
                <a:latin typeface="Garamond" panose="02020404030301010803" pitchFamily="18" charset="0"/>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37" name="Google Shape;137;p18"/>
          <p:cNvSpPr txBox="1">
            <a:spLocks noGrp="1"/>
          </p:cNvSpPr>
          <p:nvPr>
            <p:ph type="subTitle" idx="7"/>
          </p:nvPr>
        </p:nvSpPr>
        <p:spPr>
          <a:xfrm>
            <a:off x="4255245" y="182267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200"/>
              <a:buFont typeface="Fjalla One"/>
              <a:buNone/>
              <a:defRPr sz="1200" b="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2pPr>
            <a:lvl3pPr lvl="2"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3pPr>
            <a:lvl4pPr lvl="3"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4pPr>
            <a:lvl5pPr lvl="4"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5pPr>
            <a:lvl6pPr lvl="5"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6pPr>
            <a:lvl7pPr lvl="6"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7pPr>
            <a:lvl8pPr lvl="7"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8pPr>
            <a:lvl9pPr lvl="8" rtl="0">
              <a:spcBef>
                <a:spcPts val="1600"/>
              </a:spcBef>
              <a:spcAft>
                <a:spcPts val="1600"/>
              </a:spcAft>
              <a:buClr>
                <a:schemeClr val="dk1"/>
              </a:buClr>
              <a:buSzPts val="2200"/>
              <a:buFont typeface="Fjalla One"/>
              <a:buNone/>
              <a:defRPr sz="2200" b="1" i="1">
                <a:solidFill>
                  <a:schemeClr val="dk1"/>
                </a:solidFill>
                <a:latin typeface="Fjalla One"/>
                <a:ea typeface="Fjalla One"/>
                <a:cs typeface="Fjalla One"/>
                <a:sym typeface="Fjalla One"/>
              </a:defRPr>
            </a:lvl9pPr>
          </a:lstStyle>
          <a:p>
            <a:endParaRPr/>
          </a:p>
        </p:txBody>
      </p:sp>
      <p:sp>
        <p:nvSpPr>
          <p:cNvPr id="138" name="Google Shape;138;p18"/>
          <p:cNvSpPr txBox="1">
            <a:spLocks noGrp="1"/>
          </p:cNvSpPr>
          <p:nvPr>
            <p:ph type="subTitle" idx="8"/>
          </p:nvPr>
        </p:nvSpPr>
        <p:spPr>
          <a:xfrm>
            <a:off x="4255245" y="361482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200"/>
              <a:buFont typeface="Fjalla One"/>
              <a:buNone/>
              <a:defRPr sz="1200" b="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2pPr>
            <a:lvl3pPr lvl="2"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3pPr>
            <a:lvl4pPr lvl="3"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4pPr>
            <a:lvl5pPr lvl="4"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5pPr>
            <a:lvl6pPr lvl="5"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6pPr>
            <a:lvl7pPr lvl="6"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7pPr>
            <a:lvl8pPr lvl="7"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8pPr>
            <a:lvl9pPr lvl="8" rtl="0">
              <a:spcBef>
                <a:spcPts val="1600"/>
              </a:spcBef>
              <a:spcAft>
                <a:spcPts val="1600"/>
              </a:spcAft>
              <a:buClr>
                <a:schemeClr val="dk1"/>
              </a:buClr>
              <a:buSzPts val="2200"/>
              <a:buFont typeface="Fjalla One"/>
              <a:buNone/>
              <a:defRPr sz="2200" b="1" i="1">
                <a:solidFill>
                  <a:schemeClr val="dk1"/>
                </a:solidFill>
                <a:latin typeface="Fjalla One"/>
                <a:ea typeface="Fjalla One"/>
                <a:cs typeface="Fjalla One"/>
                <a:sym typeface="Fjalla One"/>
              </a:defRPr>
            </a:lvl9pPr>
          </a:lstStyle>
          <a:p>
            <a:endParaRPr/>
          </a:p>
        </p:txBody>
      </p:sp>
      <p:sp>
        <p:nvSpPr>
          <p:cNvPr id="139" name="Google Shape;139;p18"/>
          <p:cNvSpPr txBox="1">
            <a:spLocks noGrp="1"/>
          </p:cNvSpPr>
          <p:nvPr>
            <p:ph type="subTitle" idx="9"/>
          </p:nvPr>
        </p:nvSpPr>
        <p:spPr>
          <a:xfrm>
            <a:off x="6384382" y="361472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200"/>
              <a:buFont typeface="Fjalla One"/>
              <a:buNone/>
              <a:defRPr sz="1200" b="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2pPr>
            <a:lvl3pPr lvl="2"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3pPr>
            <a:lvl4pPr lvl="3"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4pPr>
            <a:lvl5pPr lvl="4"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5pPr>
            <a:lvl6pPr lvl="5"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6pPr>
            <a:lvl7pPr lvl="6"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7pPr>
            <a:lvl8pPr lvl="7"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8pPr>
            <a:lvl9pPr lvl="8" rtl="0">
              <a:spcBef>
                <a:spcPts val="1600"/>
              </a:spcBef>
              <a:spcAft>
                <a:spcPts val="1600"/>
              </a:spcAft>
              <a:buClr>
                <a:schemeClr val="dk1"/>
              </a:buClr>
              <a:buSzPts val="2200"/>
              <a:buFont typeface="Fjalla One"/>
              <a:buNone/>
              <a:defRPr sz="2200" b="1" i="1">
                <a:solidFill>
                  <a:schemeClr val="dk1"/>
                </a:solidFill>
                <a:latin typeface="Fjalla One"/>
                <a:ea typeface="Fjalla One"/>
                <a:cs typeface="Fjalla One"/>
                <a:sym typeface="Fjalla One"/>
              </a:defRPr>
            </a:lvl9pPr>
          </a:lstStyle>
          <a:p>
            <a:endParaRPr/>
          </a:p>
        </p:txBody>
      </p:sp>
      <p:sp>
        <p:nvSpPr>
          <p:cNvPr id="140" name="Google Shape;140;p18"/>
          <p:cNvSpPr txBox="1">
            <a:spLocks noGrp="1"/>
          </p:cNvSpPr>
          <p:nvPr>
            <p:ph type="subTitle" idx="13"/>
          </p:nvPr>
        </p:nvSpPr>
        <p:spPr>
          <a:xfrm flipH="1">
            <a:off x="6384382" y="2079000"/>
            <a:ext cx="2044500" cy="65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solidFill>
                  <a:srgbClr val="004990"/>
                </a:solidFill>
                <a:latin typeface="Garamond" panose="02020404030301010803" pitchFamily="18" charset="0"/>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41" name="Google Shape;141;p18"/>
          <p:cNvSpPr txBox="1">
            <a:spLocks noGrp="1"/>
          </p:cNvSpPr>
          <p:nvPr>
            <p:ph type="subTitle" idx="14"/>
          </p:nvPr>
        </p:nvSpPr>
        <p:spPr>
          <a:xfrm>
            <a:off x="6384382" y="1822675"/>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200"/>
              <a:buFont typeface="Fjalla One"/>
              <a:buNone/>
              <a:defRPr sz="1200" b="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2pPr>
            <a:lvl3pPr lvl="2"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3pPr>
            <a:lvl4pPr lvl="3"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4pPr>
            <a:lvl5pPr lvl="4"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5pPr>
            <a:lvl6pPr lvl="5"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6pPr>
            <a:lvl7pPr lvl="6"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7pPr>
            <a:lvl8pPr lvl="7"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8pPr>
            <a:lvl9pPr lvl="8" rtl="0">
              <a:spcBef>
                <a:spcPts val="1600"/>
              </a:spcBef>
              <a:spcAft>
                <a:spcPts val="1600"/>
              </a:spcAft>
              <a:buClr>
                <a:schemeClr val="dk1"/>
              </a:buClr>
              <a:buSzPts val="2200"/>
              <a:buFont typeface="Fjalla One"/>
              <a:buNone/>
              <a:defRPr sz="2200" b="1" i="1">
                <a:solidFill>
                  <a:schemeClr val="dk1"/>
                </a:solidFill>
                <a:latin typeface="Fjalla One"/>
                <a:ea typeface="Fjalla One"/>
                <a:cs typeface="Fjalla One"/>
                <a:sym typeface="Fjalla One"/>
              </a:defRPr>
            </a:lvl9pPr>
          </a:lstStyle>
          <a:p>
            <a:endParaRPr/>
          </a:p>
        </p:txBody>
      </p:sp>
      <p:sp>
        <p:nvSpPr>
          <p:cNvPr id="142" name="Google Shape;142;p18"/>
          <p:cNvSpPr txBox="1">
            <a:spLocks noGrp="1"/>
          </p:cNvSpPr>
          <p:nvPr>
            <p:ph type="subTitle" idx="15"/>
          </p:nvPr>
        </p:nvSpPr>
        <p:spPr>
          <a:xfrm flipH="1">
            <a:off x="6381970" y="1425763"/>
            <a:ext cx="2044500" cy="30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000"/>
              <a:buFont typeface="Ramabhadra"/>
              <a:buNone/>
              <a:defRPr sz="1800" b="1" i="1">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2pPr>
            <a:lvl3pPr lvl="2"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3pPr>
            <a:lvl4pPr lvl="3"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4pPr>
            <a:lvl5pPr lvl="4"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5pPr>
            <a:lvl6pPr lvl="5"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6pPr>
            <a:lvl7pPr lvl="6"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7pPr>
            <a:lvl8pPr lvl="7" rtl="0">
              <a:spcBef>
                <a:spcPts val="1600"/>
              </a:spcBef>
              <a:spcAft>
                <a:spcPts val="0"/>
              </a:spcAft>
              <a:buClr>
                <a:schemeClr val="accent1"/>
              </a:buClr>
              <a:buSzPts val="2000"/>
              <a:buFont typeface="Ramabhadra"/>
              <a:buNone/>
              <a:defRPr sz="2000" b="1">
                <a:solidFill>
                  <a:schemeClr val="accent1"/>
                </a:solidFill>
                <a:latin typeface="Ramabhadra"/>
                <a:ea typeface="Ramabhadra"/>
                <a:cs typeface="Ramabhadra"/>
                <a:sym typeface="Ramabhadra"/>
              </a:defRPr>
            </a:lvl8pPr>
            <a:lvl9pPr lvl="8" rtl="0">
              <a:spcBef>
                <a:spcPts val="1600"/>
              </a:spcBef>
              <a:spcAft>
                <a:spcPts val="1600"/>
              </a:spcAft>
              <a:buClr>
                <a:schemeClr val="accent1"/>
              </a:buClr>
              <a:buSzPts val="2000"/>
              <a:buFont typeface="Ramabhadra"/>
              <a:buNone/>
              <a:defRPr sz="2000" b="1">
                <a:solidFill>
                  <a:schemeClr val="accent1"/>
                </a:solidFill>
                <a:latin typeface="Ramabhadra"/>
                <a:ea typeface="Ramabhadra"/>
                <a:cs typeface="Ramabhadra"/>
                <a:sym typeface="Ramabhadra"/>
              </a:defRPr>
            </a:lvl9pPr>
          </a:lstStyle>
          <a:p>
            <a:endParaRPr/>
          </a:p>
        </p:txBody>
      </p:sp>
      <p:sp>
        <p:nvSpPr>
          <p:cNvPr id="143" name="Google Shape;143;p18"/>
          <p:cNvSpPr txBox="1">
            <a:spLocks noGrp="1"/>
          </p:cNvSpPr>
          <p:nvPr>
            <p:ph type="title"/>
          </p:nvPr>
        </p:nvSpPr>
        <p:spPr>
          <a:xfrm>
            <a:off x="4255245" y="445025"/>
            <a:ext cx="4166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solidFill>
                  <a:srgbClr val="004990"/>
                </a:solidFill>
                <a:latin typeface="Garamond" panose="02020404030301010803"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44" name="Google Shape;144;p18"/>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45" name="Google Shape;145;p18"/>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46" name="Google Shape;146;p18"/>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47" name="Google Shape;147;p18"/>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13CF6882-D64C-D9C9-F15D-A1BBFF65D6A3}"/>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37941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reserve="1">
  <p:cSld name="Title and four columns">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2316650" y="445025"/>
            <a:ext cx="4510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 name="Google Shape;150;p19"/>
          <p:cNvSpPr txBox="1">
            <a:spLocks noGrp="1"/>
          </p:cNvSpPr>
          <p:nvPr>
            <p:ph type="title" idx="2"/>
          </p:nvPr>
        </p:nvSpPr>
        <p:spPr>
          <a:xfrm>
            <a:off x="1509319" y="1616200"/>
            <a:ext cx="2654400" cy="345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1" name="Google Shape;151;p19"/>
          <p:cNvSpPr txBox="1">
            <a:spLocks noGrp="1"/>
          </p:cNvSpPr>
          <p:nvPr>
            <p:ph type="subTitle" idx="1"/>
          </p:nvPr>
        </p:nvSpPr>
        <p:spPr>
          <a:xfrm>
            <a:off x="1509308" y="2035575"/>
            <a:ext cx="265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2" name="Google Shape;152;p19"/>
          <p:cNvSpPr txBox="1">
            <a:spLocks noGrp="1"/>
          </p:cNvSpPr>
          <p:nvPr>
            <p:ph type="title" idx="3"/>
          </p:nvPr>
        </p:nvSpPr>
        <p:spPr>
          <a:xfrm>
            <a:off x="4980291" y="1616200"/>
            <a:ext cx="2654400" cy="34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3" name="Google Shape;153;p19"/>
          <p:cNvSpPr txBox="1">
            <a:spLocks noGrp="1"/>
          </p:cNvSpPr>
          <p:nvPr>
            <p:ph type="subTitle" idx="4"/>
          </p:nvPr>
        </p:nvSpPr>
        <p:spPr>
          <a:xfrm>
            <a:off x="4980283" y="2035575"/>
            <a:ext cx="2654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4" name="Google Shape;154;p19"/>
          <p:cNvSpPr txBox="1">
            <a:spLocks noGrp="1"/>
          </p:cNvSpPr>
          <p:nvPr>
            <p:ph type="title" idx="5"/>
          </p:nvPr>
        </p:nvSpPr>
        <p:spPr>
          <a:xfrm>
            <a:off x="1509319" y="3049550"/>
            <a:ext cx="2654400" cy="345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5" name="Google Shape;155;p19"/>
          <p:cNvSpPr txBox="1">
            <a:spLocks noGrp="1"/>
          </p:cNvSpPr>
          <p:nvPr>
            <p:ph type="subTitle" idx="6"/>
          </p:nvPr>
        </p:nvSpPr>
        <p:spPr>
          <a:xfrm>
            <a:off x="1509308" y="3468975"/>
            <a:ext cx="2654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6" name="Google Shape;156;p19"/>
          <p:cNvSpPr txBox="1">
            <a:spLocks noGrp="1"/>
          </p:cNvSpPr>
          <p:nvPr>
            <p:ph type="title" idx="7"/>
          </p:nvPr>
        </p:nvSpPr>
        <p:spPr>
          <a:xfrm>
            <a:off x="4980292" y="3049550"/>
            <a:ext cx="2654400" cy="34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7" name="Google Shape;157;p19"/>
          <p:cNvSpPr txBox="1">
            <a:spLocks noGrp="1"/>
          </p:cNvSpPr>
          <p:nvPr>
            <p:ph type="subTitle" idx="8"/>
          </p:nvPr>
        </p:nvSpPr>
        <p:spPr>
          <a:xfrm>
            <a:off x="4980283" y="3468975"/>
            <a:ext cx="2654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158" name="Google Shape;158;p19"/>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59" name="Google Shape;159;p19"/>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60" name="Google Shape;160;p19"/>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61" name="Google Shape;161;p19"/>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5C3EFDB1-A913-0B48-B36B-9BBFF427C9B6}"/>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74736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720000" y="1326612"/>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64" name="Google Shape;164;p20"/>
          <p:cNvSpPr txBox="1">
            <a:spLocks noGrp="1"/>
          </p:cNvSpPr>
          <p:nvPr>
            <p:ph type="subTitle" idx="1"/>
          </p:nvPr>
        </p:nvSpPr>
        <p:spPr>
          <a:xfrm>
            <a:off x="720000" y="17334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0"/>
          <p:cNvSpPr txBox="1">
            <a:spLocks noGrp="1"/>
          </p:cNvSpPr>
          <p:nvPr>
            <p:ph type="title" idx="2"/>
          </p:nvPr>
        </p:nvSpPr>
        <p:spPr>
          <a:xfrm>
            <a:off x="3419271" y="1326612"/>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20"/>
          <p:cNvSpPr txBox="1">
            <a:spLocks noGrp="1"/>
          </p:cNvSpPr>
          <p:nvPr>
            <p:ph type="subTitle" idx="3"/>
          </p:nvPr>
        </p:nvSpPr>
        <p:spPr>
          <a:xfrm>
            <a:off x="3419269" y="17334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0"/>
          <p:cNvSpPr txBox="1">
            <a:spLocks noGrp="1"/>
          </p:cNvSpPr>
          <p:nvPr>
            <p:ph type="title" idx="4"/>
          </p:nvPr>
        </p:nvSpPr>
        <p:spPr>
          <a:xfrm>
            <a:off x="719975" y="3092336"/>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20"/>
          <p:cNvSpPr txBox="1">
            <a:spLocks noGrp="1"/>
          </p:cNvSpPr>
          <p:nvPr>
            <p:ph type="subTitle" idx="5"/>
          </p:nvPr>
        </p:nvSpPr>
        <p:spPr>
          <a:xfrm>
            <a:off x="719975" y="349668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0"/>
          <p:cNvSpPr txBox="1">
            <a:spLocks noGrp="1"/>
          </p:cNvSpPr>
          <p:nvPr>
            <p:ph type="title" idx="6"/>
          </p:nvPr>
        </p:nvSpPr>
        <p:spPr>
          <a:xfrm>
            <a:off x="3419246" y="3092336"/>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 name="Google Shape;170;p20"/>
          <p:cNvSpPr txBox="1">
            <a:spLocks noGrp="1"/>
          </p:cNvSpPr>
          <p:nvPr>
            <p:ph type="subTitle" idx="7"/>
          </p:nvPr>
        </p:nvSpPr>
        <p:spPr>
          <a:xfrm>
            <a:off x="3419244" y="349668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0"/>
          <p:cNvSpPr txBox="1">
            <a:spLocks noGrp="1"/>
          </p:cNvSpPr>
          <p:nvPr>
            <p:ph type="title" idx="8"/>
          </p:nvPr>
        </p:nvSpPr>
        <p:spPr>
          <a:xfrm>
            <a:off x="6118549" y="1326612"/>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 name="Google Shape;172;p20"/>
          <p:cNvSpPr txBox="1">
            <a:spLocks noGrp="1"/>
          </p:cNvSpPr>
          <p:nvPr>
            <p:ph type="subTitle" idx="9"/>
          </p:nvPr>
        </p:nvSpPr>
        <p:spPr>
          <a:xfrm>
            <a:off x="6118545" y="17334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0"/>
          <p:cNvSpPr txBox="1">
            <a:spLocks noGrp="1"/>
          </p:cNvSpPr>
          <p:nvPr>
            <p:ph type="title" idx="13"/>
          </p:nvPr>
        </p:nvSpPr>
        <p:spPr>
          <a:xfrm>
            <a:off x="6118524" y="3092336"/>
            <a:ext cx="23055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4" name="Google Shape;174;p20"/>
          <p:cNvSpPr txBox="1">
            <a:spLocks noGrp="1"/>
          </p:cNvSpPr>
          <p:nvPr>
            <p:ph type="subTitle" idx="14"/>
          </p:nvPr>
        </p:nvSpPr>
        <p:spPr>
          <a:xfrm>
            <a:off x="6118520" y="3496687"/>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0"/>
          <p:cNvSpPr txBox="1">
            <a:spLocks noGrp="1"/>
          </p:cNvSpPr>
          <p:nvPr>
            <p:ph type="title" idx="15"/>
          </p:nvPr>
        </p:nvSpPr>
        <p:spPr>
          <a:xfrm>
            <a:off x="2061850" y="445025"/>
            <a:ext cx="5020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76" name="Google Shape;176;p20"/>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77" name="Google Shape;177;p20"/>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78" name="Google Shape;178;p20"/>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79" name="Google Shape;179;p20"/>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10F5701B-DD2C-F394-7EF8-319B5557E0A9}"/>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148175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15100" y="1975150"/>
            <a:ext cx="4360200" cy="11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9" name="Google Shape;19;p3"/>
          <p:cNvSpPr txBox="1">
            <a:spLocks noGrp="1"/>
          </p:cNvSpPr>
          <p:nvPr>
            <p:ph type="subTitle" idx="1"/>
          </p:nvPr>
        </p:nvSpPr>
        <p:spPr>
          <a:xfrm>
            <a:off x="715100" y="3509513"/>
            <a:ext cx="4360200" cy="4350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rgbClr val="004990"/>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dirty="0"/>
          </a:p>
        </p:txBody>
      </p:sp>
      <p:cxnSp>
        <p:nvCxnSpPr>
          <p:cNvPr id="20" name="Google Shape;20;p3"/>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21" name="Google Shape;21;p3"/>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22" name="Google Shape;22;p3"/>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23" name="Google Shape;23;p3"/>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3E75E160-3D30-440C-1D91-2489F4B795E3}"/>
              </a:ext>
            </a:extLst>
          </p:cNvPr>
          <p:cNvPicPr>
            <a:picLocks noChangeAspect="1"/>
          </p:cNvPicPr>
          <p:nvPr userDrawn="1"/>
        </p:nvPicPr>
        <p:blipFill>
          <a:blip r:embed="rId2"/>
          <a:srcRect/>
          <a:stretch/>
        </p:blipFill>
        <p:spPr>
          <a:xfrm>
            <a:off x="7359216" y="4141099"/>
            <a:ext cx="1716116" cy="623309"/>
          </a:xfrm>
          <a:prstGeom prst="rect">
            <a:avLst/>
          </a:prstGeom>
          <a:noFill/>
        </p:spPr>
      </p:pic>
    </p:spTree>
    <p:extLst>
      <p:ext uri="{BB962C8B-B14F-4D97-AF65-F5344CB8AC3E}">
        <p14:creationId xmlns:p14="http://schemas.microsoft.com/office/powerpoint/2010/main" val="3088325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180"/>
        <p:cNvGrpSpPr/>
        <p:nvPr/>
      </p:nvGrpSpPr>
      <p:grpSpPr>
        <a:xfrm>
          <a:off x="0" y="0"/>
          <a:ext cx="0" cy="0"/>
          <a:chOff x="0" y="0"/>
          <a:chExt cx="0" cy="0"/>
        </a:xfrm>
      </p:grpSpPr>
      <p:sp>
        <p:nvSpPr>
          <p:cNvPr id="181" name="Google Shape;181;p21"/>
          <p:cNvSpPr txBox="1">
            <a:spLocks noGrp="1"/>
          </p:cNvSpPr>
          <p:nvPr>
            <p:ph type="title" hasCustomPrompt="1"/>
          </p:nvPr>
        </p:nvSpPr>
        <p:spPr>
          <a:xfrm>
            <a:off x="1284000" y="5443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2" name="Google Shape;182;p21"/>
          <p:cNvSpPr txBox="1">
            <a:spLocks noGrp="1"/>
          </p:cNvSpPr>
          <p:nvPr>
            <p:ph type="subTitle" idx="1"/>
          </p:nvPr>
        </p:nvSpPr>
        <p:spPr>
          <a:xfrm>
            <a:off x="1284000" y="1326563"/>
            <a:ext cx="6576000" cy="36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1"/>
          <p:cNvSpPr txBox="1">
            <a:spLocks noGrp="1"/>
          </p:cNvSpPr>
          <p:nvPr>
            <p:ph type="title" idx="2" hasCustomPrompt="1"/>
          </p:nvPr>
        </p:nvSpPr>
        <p:spPr>
          <a:xfrm>
            <a:off x="1284000" y="2000476"/>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4" name="Google Shape;184;p21"/>
          <p:cNvSpPr txBox="1">
            <a:spLocks noGrp="1"/>
          </p:cNvSpPr>
          <p:nvPr>
            <p:ph type="subTitle" idx="3"/>
          </p:nvPr>
        </p:nvSpPr>
        <p:spPr>
          <a:xfrm>
            <a:off x="1284000" y="2782711"/>
            <a:ext cx="6576000" cy="36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1"/>
          <p:cNvSpPr txBox="1">
            <a:spLocks noGrp="1"/>
          </p:cNvSpPr>
          <p:nvPr>
            <p:ph type="title" idx="4" hasCustomPrompt="1"/>
          </p:nvPr>
        </p:nvSpPr>
        <p:spPr>
          <a:xfrm>
            <a:off x="1284000" y="3456626"/>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6" name="Google Shape;186;p21"/>
          <p:cNvSpPr txBox="1">
            <a:spLocks noGrp="1"/>
          </p:cNvSpPr>
          <p:nvPr>
            <p:ph type="subTitle" idx="5"/>
          </p:nvPr>
        </p:nvSpPr>
        <p:spPr>
          <a:xfrm>
            <a:off x="1284000" y="4238862"/>
            <a:ext cx="6576000" cy="36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87" name="Google Shape;187;p21"/>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88" name="Google Shape;188;p21"/>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89" name="Google Shape;189;p21"/>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190" name="Google Shape;190;p21"/>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0D49EF6B-2141-4DEC-613E-86C88D530556}"/>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897140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 name="Picture 2">
            <a:extLst>
              <a:ext uri="{FF2B5EF4-FFF2-40B4-BE49-F238E27FC236}">
                <a16:creationId xmlns:a16="http://schemas.microsoft.com/office/drawing/2014/main" id="{C1FE342E-CCC1-A1F4-F4A3-32EA0A2C98A6}"/>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3600335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193"/>
        <p:cNvGrpSpPr/>
        <p:nvPr/>
      </p:nvGrpSpPr>
      <p:grpSpPr>
        <a:xfrm>
          <a:off x="0" y="0"/>
          <a:ext cx="0" cy="0"/>
          <a:chOff x="0" y="0"/>
          <a:chExt cx="0" cy="0"/>
        </a:xfrm>
      </p:grpSpPr>
      <p:sp>
        <p:nvSpPr>
          <p:cNvPr id="194" name="Google Shape;194;p23"/>
          <p:cNvSpPr txBox="1">
            <a:spLocks noGrp="1"/>
          </p:cNvSpPr>
          <p:nvPr>
            <p:ph type="ctrTitle"/>
          </p:nvPr>
        </p:nvSpPr>
        <p:spPr>
          <a:xfrm>
            <a:off x="2430025" y="6698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5" name="Google Shape;195;p23"/>
          <p:cNvSpPr txBox="1">
            <a:spLocks noGrp="1"/>
          </p:cNvSpPr>
          <p:nvPr>
            <p:ph type="subTitle" idx="1"/>
          </p:nvPr>
        </p:nvSpPr>
        <p:spPr>
          <a:xfrm>
            <a:off x="2425075" y="1634075"/>
            <a:ext cx="4293900" cy="10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197" name="Google Shape;197;p23"/>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198" name="Google Shape;198;p23"/>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199" name="Google Shape;199;p23"/>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200" name="Google Shape;200;p23"/>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AEDC7F83-3822-B7CA-DC6C-B0F7E7AC66BE}"/>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333756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01"/>
        <p:cNvGrpSpPr/>
        <p:nvPr/>
      </p:nvGrpSpPr>
      <p:grpSpPr>
        <a:xfrm>
          <a:off x="0" y="0"/>
          <a:ext cx="0" cy="0"/>
          <a:chOff x="0" y="0"/>
          <a:chExt cx="0" cy="0"/>
        </a:xfrm>
      </p:grpSpPr>
      <p:cxnSp>
        <p:nvCxnSpPr>
          <p:cNvPr id="202" name="Google Shape;202;p24"/>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203" name="Google Shape;203;p24"/>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BD282914-D242-19EC-46A1-E86C6EA56463}"/>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934638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204"/>
        <p:cNvGrpSpPr/>
        <p:nvPr/>
      </p:nvGrpSpPr>
      <p:grpSpPr>
        <a:xfrm>
          <a:off x="0" y="0"/>
          <a:ext cx="0" cy="0"/>
          <a:chOff x="0" y="0"/>
          <a:chExt cx="0" cy="0"/>
        </a:xfrm>
      </p:grpSpPr>
      <p:cxnSp>
        <p:nvCxnSpPr>
          <p:cNvPr id="205" name="Google Shape;205;p25"/>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206" name="Google Shape;206;p25"/>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BC0C7142-02DB-079B-6878-195F53FE1E25}"/>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88557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 name="Google Shape;26;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259080" rtl="0">
              <a:lnSpc>
                <a:spcPct val="115000"/>
              </a:lnSpc>
              <a:spcBef>
                <a:spcPts val="0"/>
              </a:spcBef>
              <a:spcAft>
                <a:spcPts val="0"/>
              </a:spcAft>
              <a:buClr>
                <a:srgbClr val="434343"/>
              </a:buClr>
              <a:buSzPts val="480"/>
              <a:buFont typeface="Raleway Medium"/>
              <a:buAutoNum type="arabicPeriod"/>
              <a:defRPr sz="1200">
                <a:solidFill>
                  <a:srgbClr val="434343"/>
                </a:solidFill>
              </a:defRPr>
            </a:lvl1pPr>
            <a:lvl2pPr marL="914400" lvl="1" indent="-259080" rtl="0">
              <a:lnSpc>
                <a:spcPct val="115000"/>
              </a:lnSpc>
              <a:spcBef>
                <a:spcPts val="0"/>
              </a:spcBef>
              <a:spcAft>
                <a:spcPts val="0"/>
              </a:spcAft>
              <a:buClr>
                <a:srgbClr val="434343"/>
              </a:buClr>
              <a:buSzPts val="480"/>
              <a:buFont typeface="Roboto Condensed Light"/>
              <a:buAutoNum type="alphaLcPeriod"/>
              <a:defRPr>
                <a:solidFill>
                  <a:srgbClr val="434343"/>
                </a:solidFill>
              </a:defRPr>
            </a:lvl2pPr>
            <a:lvl3pPr marL="1371600" lvl="2" indent="-259080" rtl="0">
              <a:lnSpc>
                <a:spcPct val="115000"/>
              </a:lnSpc>
              <a:spcBef>
                <a:spcPts val="0"/>
              </a:spcBef>
              <a:spcAft>
                <a:spcPts val="0"/>
              </a:spcAft>
              <a:buClr>
                <a:srgbClr val="434343"/>
              </a:buClr>
              <a:buSzPts val="480"/>
              <a:buFont typeface="Roboto Condensed Light"/>
              <a:buAutoNum type="romanLcPeriod"/>
              <a:defRPr>
                <a:solidFill>
                  <a:srgbClr val="434343"/>
                </a:solidFill>
              </a:defRPr>
            </a:lvl3pPr>
            <a:lvl4pPr marL="1828800" lvl="3" indent="-259080" rtl="0">
              <a:lnSpc>
                <a:spcPct val="115000"/>
              </a:lnSpc>
              <a:spcBef>
                <a:spcPts val="0"/>
              </a:spcBef>
              <a:spcAft>
                <a:spcPts val="0"/>
              </a:spcAft>
              <a:buClr>
                <a:srgbClr val="434343"/>
              </a:buClr>
              <a:buSzPts val="480"/>
              <a:buFont typeface="Roboto Condensed Light"/>
              <a:buAutoNum type="arabicPeriod"/>
              <a:defRPr>
                <a:solidFill>
                  <a:srgbClr val="434343"/>
                </a:solidFill>
              </a:defRPr>
            </a:lvl4pPr>
            <a:lvl5pPr marL="2286000" lvl="4" indent="-259079" rtl="0">
              <a:lnSpc>
                <a:spcPct val="115000"/>
              </a:lnSpc>
              <a:spcBef>
                <a:spcPts val="0"/>
              </a:spcBef>
              <a:spcAft>
                <a:spcPts val="0"/>
              </a:spcAft>
              <a:buClr>
                <a:srgbClr val="434343"/>
              </a:buClr>
              <a:buSzPts val="480"/>
              <a:buFont typeface="Roboto Condensed Light"/>
              <a:buAutoNum type="alphaLcPeriod"/>
              <a:defRPr>
                <a:solidFill>
                  <a:srgbClr val="434343"/>
                </a:solidFill>
              </a:defRPr>
            </a:lvl5pPr>
            <a:lvl6pPr marL="2743200" lvl="5" indent="-259079" rtl="0">
              <a:lnSpc>
                <a:spcPct val="115000"/>
              </a:lnSpc>
              <a:spcBef>
                <a:spcPts val="0"/>
              </a:spcBef>
              <a:spcAft>
                <a:spcPts val="0"/>
              </a:spcAft>
              <a:buClr>
                <a:srgbClr val="434343"/>
              </a:buClr>
              <a:buSzPts val="480"/>
              <a:buFont typeface="Roboto Condensed Light"/>
              <a:buAutoNum type="romanLcPeriod"/>
              <a:defRPr>
                <a:solidFill>
                  <a:srgbClr val="434343"/>
                </a:solidFill>
              </a:defRPr>
            </a:lvl6pPr>
            <a:lvl7pPr marL="3200400" lvl="6" indent="-259079" rtl="0">
              <a:lnSpc>
                <a:spcPct val="115000"/>
              </a:lnSpc>
              <a:spcBef>
                <a:spcPts val="0"/>
              </a:spcBef>
              <a:spcAft>
                <a:spcPts val="0"/>
              </a:spcAft>
              <a:buClr>
                <a:srgbClr val="434343"/>
              </a:buClr>
              <a:buSzPts val="480"/>
              <a:buFont typeface="Roboto Condensed Light"/>
              <a:buAutoNum type="arabicPeriod"/>
              <a:defRPr>
                <a:solidFill>
                  <a:srgbClr val="434343"/>
                </a:solidFill>
              </a:defRPr>
            </a:lvl7pPr>
            <a:lvl8pPr marL="3657600" lvl="7" indent="-259079" rtl="0">
              <a:lnSpc>
                <a:spcPct val="115000"/>
              </a:lnSpc>
              <a:spcBef>
                <a:spcPts val="0"/>
              </a:spcBef>
              <a:spcAft>
                <a:spcPts val="0"/>
              </a:spcAft>
              <a:buClr>
                <a:srgbClr val="434343"/>
              </a:buClr>
              <a:buSzPts val="480"/>
              <a:buFont typeface="Roboto Condensed Light"/>
              <a:buAutoNum type="alphaLcPeriod"/>
              <a:defRPr>
                <a:solidFill>
                  <a:srgbClr val="434343"/>
                </a:solidFill>
              </a:defRPr>
            </a:lvl8pPr>
            <a:lvl9pPr marL="4114800" lvl="8" indent="-259079" rtl="0">
              <a:lnSpc>
                <a:spcPct val="115000"/>
              </a:lnSpc>
              <a:spcBef>
                <a:spcPts val="0"/>
              </a:spcBef>
              <a:spcAft>
                <a:spcPts val="0"/>
              </a:spcAft>
              <a:buClr>
                <a:srgbClr val="434343"/>
              </a:buClr>
              <a:buSzPts val="480"/>
              <a:buFont typeface="Roboto Condensed Light"/>
              <a:buAutoNum type="romanLcPeriod"/>
              <a:defRPr>
                <a:solidFill>
                  <a:srgbClr val="434343"/>
                </a:solidFill>
              </a:defRPr>
            </a:lvl9pPr>
          </a:lstStyle>
          <a:p>
            <a:endParaRPr dirty="0"/>
          </a:p>
        </p:txBody>
      </p:sp>
      <p:cxnSp>
        <p:nvCxnSpPr>
          <p:cNvPr id="27" name="Google Shape;27;p4"/>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28" name="Google Shape;28;p4"/>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29" name="Google Shape;29;p4"/>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30" name="Google Shape;30;p4"/>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4" name="Picture 3">
            <a:extLst>
              <a:ext uri="{FF2B5EF4-FFF2-40B4-BE49-F238E27FC236}">
                <a16:creationId xmlns:a16="http://schemas.microsoft.com/office/drawing/2014/main" id="{3E521360-1224-D171-DA38-3D72E8A67AB5}"/>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78197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31"/>
        <p:cNvGrpSpPr/>
        <p:nvPr/>
      </p:nvGrpSpPr>
      <p:grpSpPr>
        <a:xfrm>
          <a:off x="0" y="0"/>
          <a:ext cx="0" cy="0"/>
          <a:chOff x="0" y="0"/>
          <a:chExt cx="0" cy="0"/>
        </a:xfrm>
      </p:grpSpPr>
      <p:sp>
        <p:nvSpPr>
          <p:cNvPr id="32" name="Google Shape;32;p5"/>
          <p:cNvSpPr txBox="1">
            <a:spLocks noGrp="1"/>
          </p:cNvSpPr>
          <p:nvPr>
            <p:ph type="subTitle" idx="1"/>
          </p:nvPr>
        </p:nvSpPr>
        <p:spPr>
          <a:xfrm>
            <a:off x="720000" y="2606338"/>
            <a:ext cx="17778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1800" b="1" i="0">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2pPr>
            <a:lvl3pPr lvl="2"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3pPr>
            <a:lvl4pPr lvl="3"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4pPr>
            <a:lvl5pPr lvl="4"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5pPr>
            <a:lvl6pPr lvl="5"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6pPr>
            <a:lvl7pPr lvl="6"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7pPr>
            <a:lvl8pPr lvl="7"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8pPr>
            <a:lvl9pPr lvl="8" algn="ctr">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9pPr>
          </a:lstStyle>
          <a:p>
            <a:endParaRPr dirty="0"/>
          </a:p>
        </p:txBody>
      </p:sp>
      <p:sp>
        <p:nvSpPr>
          <p:cNvPr id="33" name="Google Shape;33;p5"/>
          <p:cNvSpPr txBox="1">
            <a:spLocks noGrp="1"/>
          </p:cNvSpPr>
          <p:nvPr>
            <p:ph type="subTitle" idx="2"/>
          </p:nvPr>
        </p:nvSpPr>
        <p:spPr>
          <a:xfrm>
            <a:off x="6646200" y="2606338"/>
            <a:ext cx="177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1800" b="1" i="0">
                <a:solidFill>
                  <a:srgbClr val="004990"/>
                </a:solidFill>
                <a:latin typeface="Garamond" panose="02020404030301010803" pitchFamily="18" charset="0"/>
                <a:ea typeface="Garamond" panose="02020404030301010803" pitchFamily="18" charset="0"/>
                <a:cs typeface="Garamond" panose="02020404030301010803" pitchFamily="18" charset="0"/>
                <a:sym typeface="Fjalla One"/>
              </a:defRPr>
            </a:lvl1pPr>
            <a:lvl2pPr lvl="1"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2pPr>
            <a:lvl3pPr lvl="2"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3pPr>
            <a:lvl4pPr lvl="3"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4pPr>
            <a:lvl5pPr lvl="4"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5pPr>
            <a:lvl6pPr lvl="5"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6pPr>
            <a:lvl7pPr lvl="6"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7pPr>
            <a:lvl8pPr lvl="7"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8pPr>
            <a:lvl9pPr lvl="8" algn="ctr" rtl="0">
              <a:lnSpc>
                <a:spcPct val="100000"/>
              </a:lnSpc>
              <a:spcBef>
                <a:spcPts val="0"/>
              </a:spcBef>
              <a:spcAft>
                <a:spcPts val="0"/>
              </a:spcAft>
              <a:buSzPts val="2500"/>
              <a:buFont typeface="Bebas Neue"/>
              <a:buNone/>
              <a:defRPr sz="2500">
                <a:latin typeface="Bebas Neue Regular"/>
                <a:ea typeface="Bebas Neue Regular"/>
                <a:cs typeface="Bebas Neue Regular"/>
                <a:sym typeface="Bebas Neue"/>
              </a:defRPr>
            </a:lvl9pPr>
          </a:lstStyle>
          <a:p>
            <a:endParaRPr dirty="0"/>
          </a:p>
        </p:txBody>
      </p:sp>
      <p:sp>
        <p:nvSpPr>
          <p:cNvPr id="34" name="Google Shape;34;p5"/>
          <p:cNvSpPr txBox="1">
            <a:spLocks noGrp="1"/>
          </p:cNvSpPr>
          <p:nvPr>
            <p:ph type="subTitle" idx="3"/>
          </p:nvPr>
        </p:nvSpPr>
        <p:spPr>
          <a:xfrm>
            <a:off x="720000" y="3150025"/>
            <a:ext cx="1777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5" name="Google Shape;35;p5"/>
          <p:cNvSpPr txBox="1">
            <a:spLocks noGrp="1"/>
          </p:cNvSpPr>
          <p:nvPr>
            <p:ph type="subTitle" idx="4"/>
          </p:nvPr>
        </p:nvSpPr>
        <p:spPr>
          <a:xfrm>
            <a:off x="6646200" y="3150013"/>
            <a:ext cx="1777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6" name="Google Shape;36;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7" name="Google Shape;37;p5"/>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38" name="Google Shape;38;p5"/>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39" name="Google Shape;39;p5"/>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40" name="Google Shape;40;p5"/>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4" name="Picture 3">
            <a:extLst>
              <a:ext uri="{FF2B5EF4-FFF2-40B4-BE49-F238E27FC236}">
                <a16:creationId xmlns:a16="http://schemas.microsoft.com/office/drawing/2014/main" id="{4A117CD4-6029-3C42-EF5E-CF6B3C73568E}"/>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98779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43" name="Google Shape;43;p6"/>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44" name="Google Shape;44;p6"/>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45" name="Google Shape;45;p6"/>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46" name="Google Shape;46;p6"/>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4" name="Picture 3">
            <a:extLst>
              <a:ext uri="{FF2B5EF4-FFF2-40B4-BE49-F238E27FC236}">
                <a16:creationId xmlns:a16="http://schemas.microsoft.com/office/drawing/2014/main" id="{FFF1E92F-D5D5-9CE4-7A9D-52BAE7455FD7}"/>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3771937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4874300" y="1748970"/>
            <a:ext cx="3544500" cy="300145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dk1"/>
              </a:buClr>
              <a:buSzPts val="1600"/>
              <a:buFont typeface="Exo"/>
              <a:buChar char="●"/>
              <a:defRPr sz="1600">
                <a:solidFill>
                  <a:srgbClr val="004990"/>
                </a:solidFill>
              </a:defRPr>
            </a:lvl1pPr>
            <a:lvl2pPr marL="914400" lvl="1" indent="-330200" rtl="0">
              <a:lnSpc>
                <a:spcPct val="115000"/>
              </a:lnSpc>
              <a:spcBef>
                <a:spcPts val="0"/>
              </a:spcBef>
              <a:spcAft>
                <a:spcPts val="0"/>
              </a:spcAft>
              <a:buClr>
                <a:srgbClr val="494949"/>
              </a:buClr>
              <a:buSzPts val="1600"/>
              <a:buFont typeface="Exo"/>
              <a:buChar char="○"/>
              <a:defRPr>
                <a:solidFill>
                  <a:schemeClr val="dk2"/>
                </a:solidFill>
              </a:defRPr>
            </a:lvl2pPr>
            <a:lvl3pPr marL="1371600" lvl="2" indent="-330200" rtl="0">
              <a:lnSpc>
                <a:spcPct val="115000"/>
              </a:lnSpc>
              <a:spcBef>
                <a:spcPts val="0"/>
              </a:spcBef>
              <a:spcAft>
                <a:spcPts val="0"/>
              </a:spcAft>
              <a:buClr>
                <a:srgbClr val="494949"/>
              </a:buClr>
              <a:buSzPts val="1600"/>
              <a:buFont typeface="Exo"/>
              <a:buChar char="■"/>
              <a:defRPr>
                <a:solidFill>
                  <a:schemeClr val="dk2"/>
                </a:solidFill>
              </a:defRPr>
            </a:lvl3pPr>
            <a:lvl4pPr marL="1828800" lvl="3" indent="-330200" rtl="0">
              <a:lnSpc>
                <a:spcPct val="115000"/>
              </a:lnSpc>
              <a:spcBef>
                <a:spcPts val="0"/>
              </a:spcBef>
              <a:spcAft>
                <a:spcPts val="0"/>
              </a:spcAft>
              <a:buClr>
                <a:srgbClr val="494949"/>
              </a:buClr>
              <a:buSzPts val="1600"/>
              <a:buFont typeface="Exo"/>
              <a:buChar char="●"/>
              <a:defRPr>
                <a:solidFill>
                  <a:schemeClr val="dk2"/>
                </a:solidFill>
              </a:defRPr>
            </a:lvl4pPr>
            <a:lvl5pPr marL="2286000" lvl="4" indent="-330200" rtl="0">
              <a:lnSpc>
                <a:spcPct val="115000"/>
              </a:lnSpc>
              <a:spcBef>
                <a:spcPts val="0"/>
              </a:spcBef>
              <a:spcAft>
                <a:spcPts val="0"/>
              </a:spcAft>
              <a:buClr>
                <a:srgbClr val="494949"/>
              </a:buClr>
              <a:buSzPts val="1600"/>
              <a:buFont typeface="Exo"/>
              <a:buChar char="○"/>
              <a:defRPr>
                <a:solidFill>
                  <a:schemeClr val="dk2"/>
                </a:solidFill>
              </a:defRPr>
            </a:lvl5pPr>
            <a:lvl6pPr marL="2743200" lvl="5" indent="-330200" rtl="0">
              <a:lnSpc>
                <a:spcPct val="115000"/>
              </a:lnSpc>
              <a:spcBef>
                <a:spcPts val="0"/>
              </a:spcBef>
              <a:spcAft>
                <a:spcPts val="0"/>
              </a:spcAft>
              <a:buClr>
                <a:srgbClr val="494949"/>
              </a:buClr>
              <a:buSzPts val="1600"/>
              <a:buFont typeface="Exo"/>
              <a:buChar char="■"/>
              <a:defRPr>
                <a:solidFill>
                  <a:schemeClr val="dk2"/>
                </a:solidFill>
              </a:defRPr>
            </a:lvl6pPr>
            <a:lvl7pPr marL="3200400" lvl="6" indent="-330200" rtl="0">
              <a:lnSpc>
                <a:spcPct val="115000"/>
              </a:lnSpc>
              <a:spcBef>
                <a:spcPts val="0"/>
              </a:spcBef>
              <a:spcAft>
                <a:spcPts val="0"/>
              </a:spcAft>
              <a:buClr>
                <a:srgbClr val="494949"/>
              </a:buClr>
              <a:buSzPts val="1600"/>
              <a:buFont typeface="Exo"/>
              <a:buChar char="●"/>
              <a:defRPr>
                <a:solidFill>
                  <a:schemeClr val="dk2"/>
                </a:solidFill>
              </a:defRPr>
            </a:lvl7pPr>
            <a:lvl8pPr marL="3657600" lvl="7" indent="-330200" rtl="0">
              <a:lnSpc>
                <a:spcPct val="115000"/>
              </a:lnSpc>
              <a:spcBef>
                <a:spcPts val="0"/>
              </a:spcBef>
              <a:spcAft>
                <a:spcPts val="0"/>
              </a:spcAft>
              <a:buClr>
                <a:srgbClr val="494949"/>
              </a:buClr>
              <a:buSzPts val="1600"/>
              <a:buFont typeface="Exo"/>
              <a:buChar char="○"/>
              <a:defRPr>
                <a:solidFill>
                  <a:schemeClr val="dk2"/>
                </a:solidFill>
              </a:defRPr>
            </a:lvl8pPr>
            <a:lvl9pPr marL="4114800" lvl="8" indent="-330200" rtl="0">
              <a:lnSpc>
                <a:spcPct val="115000"/>
              </a:lnSpc>
              <a:spcBef>
                <a:spcPts val="0"/>
              </a:spcBef>
              <a:spcAft>
                <a:spcPts val="0"/>
              </a:spcAft>
              <a:buClr>
                <a:srgbClr val="494949"/>
              </a:buClr>
              <a:buSzPts val="1600"/>
              <a:buFont typeface="Exo"/>
              <a:buChar char="■"/>
              <a:defRPr>
                <a:solidFill>
                  <a:schemeClr val="dk2"/>
                </a:solidFill>
              </a:defRPr>
            </a:lvl9pPr>
          </a:lstStyle>
          <a:p>
            <a:endParaRPr dirty="0"/>
          </a:p>
        </p:txBody>
      </p:sp>
      <p:sp>
        <p:nvSpPr>
          <p:cNvPr id="49" name="Google Shape;49;p7"/>
          <p:cNvSpPr txBox="1">
            <a:spLocks noGrp="1"/>
          </p:cNvSpPr>
          <p:nvPr>
            <p:ph type="title"/>
          </p:nvPr>
        </p:nvSpPr>
        <p:spPr>
          <a:xfrm>
            <a:off x="4874299" y="531771"/>
            <a:ext cx="3544493" cy="8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Font typeface="Ramabhadra"/>
              <a:buNone/>
              <a:defRPr/>
            </a:lvl1pPr>
            <a:lvl2pPr lvl="1" algn="ctr" rtl="0">
              <a:spcBef>
                <a:spcPts val="0"/>
              </a:spcBef>
              <a:spcAft>
                <a:spcPts val="0"/>
              </a:spcAft>
              <a:buSzPts val="2800"/>
              <a:buFont typeface="Ramabhadra"/>
              <a:buNone/>
              <a:defRPr sz="2800" b="1">
                <a:latin typeface="Ramabhadra"/>
                <a:ea typeface="Ramabhadra"/>
                <a:cs typeface="Ramabhadra"/>
                <a:sym typeface="Ramabhadra"/>
              </a:defRPr>
            </a:lvl2pPr>
            <a:lvl3pPr lvl="2" algn="ctr" rtl="0">
              <a:spcBef>
                <a:spcPts val="0"/>
              </a:spcBef>
              <a:spcAft>
                <a:spcPts val="0"/>
              </a:spcAft>
              <a:buSzPts val="2800"/>
              <a:buFont typeface="Ramabhadra"/>
              <a:buNone/>
              <a:defRPr sz="2800" b="1">
                <a:latin typeface="Ramabhadra"/>
                <a:ea typeface="Ramabhadra"/>
                <a:cs typeface="Ramabhadra"/>
                <a:sym typeface="Ramabhadra"/>
              </a:defRPr>
            </a:lvl3pPr>
            <a:lvl4pPr lvl="3" algn="ctr" rtl="0">
              <a:spcBef>
                <a:spcPts val="0"/>
              </a:spcBef>
              <a:spcAft>
                <a:spcPts val="0"/>
              </a:spcAft>
              <a:buSzPts val="2800"/>
              <a:buFont typeface="Ramabhadra"/>
              <a:buNone/>
              <a:defRPr sz="2800" b="1">
                <a:latin typeface="Ramabhadra"/>
                <a:ea typeface="Ramabhadra"/>
                <a:cs typeface="Ramabhadra"/>
                <a:sym typeface="Ramabhadra"/>
              </a:defRPr>
            </a:lvl4pPr>
            <a:lvl5pPr lvl="4" algn="ctr" rtl="0">
              <a:spcBef>
                <a:spcPts val="0"/>
              </a:spcBef>
              <a:spcAft>
                <a:spcPts val="0"/>
              </a:spcAft>
              <a:buSzPts val="2800"/>
              <a:buFont typeface="Ramabhadra"/>
              <a:buNone/>
              <a:defRPr sz="2800" b="1">
                <a:latin typeface="Ramabhadra"/>
                <a:ea typeface="Ramabhadra"/>
                <a:cs typeface="Ramabhadra"/>
                <a:sym typeface="Ramabhadra"/>
              </a:defRPr>
            </a:lvl5pPr>
            <a:lvl6pPr lvl="5" algn="ctr" rtl="0">
              <a:spcBef>
                <a:spcPts val="0"/>
              </a:spcBef>
              <a:spcAft>
                <a:spcPts val="0"/>
              </a:spcAft>
              <a:buSzPts val="2800"/>
              <a:buFont typeface="Ramabhadra"/>
              <a:buNone/>
              <a:defRPr sz="2800" b="1">
                <a:latin typeface="Ramabhadra"/>
                <a:ea typeface="Ramabhadra"/>
                <a:cs typeface="Ramabhadra"/>
                <a:sym typeface="Ramabhadra"/>
              </a:defRPr>
            </a:lvl6pPr>
            <a:lvl7pPr lvl="6" algn="ctr" rtl="0">
              <a:spcBef>
                <a:spcPts val="0"/>
              </a:spcBef>
              <a:spcAft>
                <a:spcPts val="0"/>
              </a:spcAft>
              <a:buSzPts val="2800"/>
              <a:buFont typeface="Ramabhadra"/>
              <a:buNone/>
              <a:defRPr sz="2800" b="1">
                <a:latin typeface="Ramabhadra"/>
                <a:ea typeface="Ramabhadra"/>
                <a:cs typeface="Ramabhadra"/>
                <a:sym typeface="Ramabhadra"/>
              </a:defRPr>
            </a:lvl7pPr>
            <a:lvl8pPr lvl="7" algn="ctr" rtl="0">
              <a:spcBef>
                <a:spcPts val="0"/>
              </a:spcBef>
              <a:spcAft>
                <a:spcPts val="0"/>
              </a:spcAft>
              <a:buSzPts val="2800"/>
              <a:buFont typeface="Ramabhadra"/>
              <a:buNone/>
              <a:defRPr sz="2800" b="1">
                <a:latin typeface="Ramabhadra"/>
                <a:ea typeface="Ramabhadra"/>
                <a:cs typeface="Ramabhadra"/>
                <a:sym typeface="Ramabhadra"/>
              </a:defRPr>
            </a:lvl8pPr>
            <a:lvl9pPr lvl="8" algn="ctr" rtl="0">
              <a:spcBef>
                <a:spcPts val="0"/>
              </a:spcBef>
              <a:spcAft>
                <a:spcPts val="0"/>
              </a:spcAft>
              <a:buSzPts val="2800"/>
              <a:buFont typeface="Ramabhadra"/>
              <a:buNone/>
              <a:defRPr sz="2800" b="1">
                <a:latin typeface="Ramabhadra"/>
                <a:ea typeface="Ramabhadra"/>
                <a:cs typeface="Ramabhadra"/>
                <a:sym typeface="Ramabhadra"/>
              </a:defRPr>
            </a:lvl9pPr>
          </a:lstStyle>
          <a:p>
            <a:endParaRPr dirty="0"/>
          </a:p>
        </p:txBody>
      </p:sp>
      <p:cxnSp>
        <p:nvCxnSpPr>
          <p:cNvPr id="50" name="Google Shape;50;p7"/>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51" name="Google Shape;51;p7"/>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52" name="Google Shape;52;p7"/>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53" name="Google Shape;53;p7"/>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sp>
        <p:nvSpPr>
          <p:cNvPr id="54" name="Google Shape;54;p7"/>
          <p:cNvSpPr txBox="1">
            <a:spLocks noGrp="1"/>
          </p:cNvSpPr>
          <p:nvPr>
            <p:ph type="subTitle" idx="2"/>
          </p:nvPr>
        </p:nvSpPr>
        <p:spPr>
          <a:xfrm>
            <a:off x="4874306" y="1410248"/>
            <a:ext cx="3544493" cy="31674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200"/>
              <a:buFont typeface="Fjalla One"/>
              <a:buNone/>
              <a:defRPr sz="1600" b="1">
                <a:latin typeface="Garamond" panose="02020404030301010803" pitchFamily="18" charset="0"/>
                <a:ea typeface="Garamond" panose="02020404030301010803" pitchFamily="18" charset="0"/>
                <a:cs typeface="Garamond" panose="02020404030301010803" pitchFamily="18" charset="0"/>
                <a:sym typeface="Fjalla One"/>
              </a:defRPr>
            </a:lvl1pPr>
            <a:lvl2pPr lvl="1" rtl="0">
              <a:spcBef>
                <a:spcPts val="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2pPr>
            <a:lvl3pPr lvl="2"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3pPr>
            <a:lvl4pPr lvl="3"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4pPr>
            <a:lvl5pPr lvl="4"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5pPr>
            <a:lvl6pPr lvl="5"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6pPr>
            <a:lvl7pPr lvl="6"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7pPr>
            <a:lvl8pPr lvl="7" rtl="0">
              <a:spcBef>
                <a:spcPts val="1600"/>
              </a:spcBef>
              <a:spcAft>
                <a:spcPts val="0"/>
              </a:spcAft>
              <a:buClr>
                <a:schemeClr val="dk1"/>
              </a:buClr>
              <a:buSzPts val="2200"/>
              <a:buFont typeface="Fjalla One"/>
              <a:buNone/>
              <a:defRPr sz="2200" b="1" i="1">
                <a:solidFill>
                  <a:schemeClr val="dk1"/>
                </a:solidFill>
                <a:latin typeface="Fjalla One"/>
                <a:ea typeface="Fjalla One"/>
                <a:cs typeface="Fjalla One"/>
                <a:sym typeface="Fjalla One"/>
              </a:defRPr>
            </a:lvl8pPr>
            <a:lvl9pPr lvl="8" rtl="0">
              <a:spcBef>
                <a:spcPts val="1600"/>
              </a:spcBef>
              <a:spcAft>
                <a:spcPts val="1600"/>
              </a:spcAft>
              <a:buClr>
                <a:schemeClr val="dk1"/>
              </a:buClr>
              <a:buSzPts val="2200"/>
              <a:buFont typeface="Fjalla One"/>
              <a:buNone/>
              <a:defRPr sz="2200" b="1" i="1">
                <a:solidFill>
                  <a:schemeClr val="dk1"/>
                </a:solidFill>
                <a:latin typeface="Fjalla One"/>
                <a:ea typeface="Fjalla One"/>
                <a:cs typeface="Fjalla One"/>
                <a:sym typeface="Fjalla One"/>
              </a:defRPr>
            </a:lvl9pPr>
          </a:lstStyle>
          <a:p>
            <a:endParaRPr dirty="0"/>
          </a:p>
        </p:txBody>
      </p:sp>
      <p:pic>
        <p:nvPicPr>
          <p:cNvPr id="4" name="Picture 3">
            <a:extLst>
              <a:ext uri="{FF2B5EF4-FFF2-40B4-BE49-F238E27FC236}">
                <a16:creationId xmlns:a16="http://schemas.microsoft.com/office/drawing/2014/main" id="{4C7E685F-49E0-C6AA-665E-E349B0BF1BAB}"/>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224228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388100" y="1175100"/>
            <a:ext cx="6367800" cy="279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cxnSp>
        <p:nvCxnSpPr>
          <p:cNvPr id="57" name="Google Shape;57;p8"/>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58" name="Google Shape;58;p8"/>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59" name="Google Shape;59;p8"/>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60" name="Google Shape;60;p8"/>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2115265A-DC8D-E255-B34B-F5E736ED7143}"/>
              </a:ext>
            </a:extLst>
          </p:cNvPr>
          <p:cNvPicPr>
            <a:picLocks noChangeAspect="1"/>
          </p:cNvPicPr>
          <p:nvPr userDrawn="1"/>
        </p:nvPicPr>
        <p:blipFill>
          <a:blip r:embed="rId2"/>
          <a:srcRect/>
          <a:stretch/>
        </p:blipFill>
        <p:spPr>
          <a:xfrm>
            <a:off x="148519" y="4141099"/>
            <a:ext cx="1716116" cy="623309"/>
          </a:xfrm>
          <a:prstGeom prst="rect">
            <a:avLst/>
          </a:prstGeom>
          <a:noFill/>
        </p:spPr>
      </p:pic>
    </p:spTree>
    <p:extLst>
      <p:ext uri="{BB962C8B-B14F-4D97-AF65-F5344CB8AC3E}">
        <p14:creationId xmlns:p14="http://schemas.microsoft.com/office/powerpoint/2010/main" val="411250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715100" y="881200"/>
            <a:ext cx="2439300" cy="1168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3"/>
              </a:buClr>
              <a:buSzPts val="4000"/>
              <a:buNone/>
              <a:defRPr sz="4000" b="1"/>
            </a:lvl1pPr>
            <a:lvl2pPr lvl="1" algn="l" rtl="0">
              <a:lnSpc>
                <a:spcPct val="100000"/>
              </a:lnSpc>
              <a:spcBef>
                <a:spcPts val="0"/>
              </a:spcBef>
              <a:spcAft>
                <a:spcPts val="0"/>
              </a:spcAft>
              <a:buClr>
                <a:schemeClr val="accent3"/>
              </a:buClr>
              <a:buSzPts val="4000"/>
              <a:buNone/>
              <a:defRPr sz="4000">
                <a:solidFill>
                  <a:schemeClr val="accent3"/>
                </a:solidFill>
              </a:defRPr>
            </a:lvl2pPr>
            <a:lvl3pPr lvl="2" algn="l" rtl="0">
              <a:lnSpc>
                <a:spcPct val="100000"/>
              </a:lnSpc>
              <a:spcBef>
                <a:spcPts val="0"/>
              </a:spcBef>
              <a:spcAft>
                <a:spcPts val="0"/>
              </a:spcAft>
              <a:buClr>
                <a:schemeClr val="accent3"/>
              </a:buClr>
              <a:buSzPts val="4000"/>
              <a:buNone/>
              <a:defRPr sz="4000">
                <a:solidFill>
                  <a:schemeClr val="accent3"/>
                </a:solidFill>
              </a:defRPr>
            </a:lvl3pPr>
            <a:lvl4pPr lvl="3" algn="l" rtl="0">
              <a:lnSpc>
                <a:spcPct val="100000"/>
              </a:lnSpc>
              <a:spcBef>
                <a:spcPts val="0"/>
              </a:spcBef>
              <a:spcAft>
                <a:spcPts val="0"/>
              </a:spcAft>
              <a:buClr>
                <a:schemeClr val="accent3"/>
              </a:buClr>
              <a:buSzPts val="4000"/>
              <a:buNone/>
              <a:defRPr sz="4000">
                <a:solidFill>
                  <a:schemeClr val="accent3"/>
                </a:solidFill>
              </a:defRPr>
            </a:lvl4pPr>
            <a:lvl5pPr lvl="4" algn="l" rtl="0">
              <a:lnSpc>
                <a:spcPct val="100000"/>
              </a:lnSpc>
              <a:spcBef>
                <a:spcPts val="0"/>
              </a:spcBef>
              <a:spcAft>
                <a:spcPts val="0"/>
              </a:spcAft>
              <a:buClr>
                <a:schemeClr val="accent3"/>
              </a:buClr>
              <a:buSzPts val="4000"/>
              <a:buNone/>
              <a:defRPr sz="4000">
                <a:solidFill>
                  <a:schemeClr val="accent3"/>
                </a:solidFill>
              </a:defRPr>
            </a:lvl5pPr>
            <a:lvl6pPr lvl="5" algn="l" rtl="0">
              <a:lnSpc>
                <a:spcPct val="100000"/>
              </a:lnSpc>
              <a:spcBef>
                <a:spcPts val="0"/>
              </a:spcBef>
              <a:spcAft>
                <a:spcPts val="0"/>
              </a:spcAft>
              <a:buClr>
                <a:schemeClr val="accent3"/>
              </a:buClr>
              <a:buSzPts val="4000"/>
              <a:buNone/>
              <a:defRPr sz="4000">
                <a:solidFill>
                  <a:schemeClr val="accent3"/>
                </a:solidFill>
              </a:defRPr>
            </a:lvl6pPr>
            <a:lvl7pPr lvl="6" algn="l" rtl="0">
              <a:lnSpc>
                <a:spcPct val="100000"/>
              </a:lnSpc>
              <a:spcBef>
                <a:spcPts val="0"/>
              </a:spcBef>
              <a:spcAft>
                <a:spcPts val="0"/>
              </a:spcAft>
              <a:buClr>
                <a:schemeClr val="accent3"/>
              </a:buClr>
              <a:buSzPts val="4000"/>
              <a:buNone/>
              <a:defRPr sz="4000">
                <a:solidFill>
                  <a:schemeClr val="accent3"/>
                </a:solidFill>
              </a:defRPr>
            </a:lvl7pPr>
            <a:lvl8pPr lvl="7" algn="l" rtl="0">
              <a:lnSpc>
                <a:spcPct val="100000"/>
              </a:lnSpc>
              <a:spcBef>
                <a:spcPts val="0"/>
              </a:spcBef>
              <a:spcAft>
                <a:spcPts val="0"/>
              </a:spcAft>
              <a:buClr>
                <a:schemeClr val="accent3"/>
              </a:buClr>
              <a:buSzPts val="4000"/>
              <a:buNone/>
              <a:defRPr sz="4000">
                <a:solidFill>
                  <a:schemeClr val="accent3"/>
                </a:solidFill>
              </a:defRPr>
            </a:lvl8pPr>
            <a:lvl9pPr lvl="8" algn="l" rtl="0">
              <a:lnSpc>
                <a:spcPct val="100000"/>
              </a:lnSpc>
              <a:spcBef>
                <a:spcPts val="0"/>
              </a:spcBef>
              <a:spcAft>
                <a:spcPts val="0"/>
              </a:spcAft>
              <a:buClr>
                <a:schemeClr val="accent3"/>
              </a:buClr>
              <a:buSzPts val="4000"/>
              <a:buNone/>
              <a:defRPr sz="4000">
                <a:solidFill>
                  <a:schemeClr val="accent3"/>
                </a:solidFill>
              </a:defRPr>
            </a:lvl9pPr>
          </a:lstStyle>
          <a:p>
            <a:endParaRPr/>
          </a:p>
        </p:txBody>
      </p:sp>
      <p:sp>
        <p:nvSpPr>
          <p:cNvPr id="63" name="Google Shape;63;p9"/>
          <p:cNvSpPr txBox="1">
            <a:spLocks noGrp="1"/>
          </p:cNvSpPr>
          <p:nvPr>
            <p:ph type="subTitle" idx="1"/>
          </p:nvPr>
        </p:nvSpPr>
        <p:spPr>
          <a:xfrm>
            <a:off x="715100" y="2099700"/>
            <a:ext cx="2439300" cy="203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800"/>
              <a:buNone/>
              <a:defRPr sz="1800"/>
            </a:lvl2pPr>
            <a:lvl3pPr lvl="2" rtl="0">
              <a:lnSpc>
                <a:spcPct val="100000"/>
              </a:lnSpc>
              <a:spcBef>
                <a:spcPts val="1600"/>
              </a:spcBef>
              <a:spcAft>
                <a:spcPts val="0"/>
              </a:spcAft>
              <a:buSzPts val="1800"/>
              <a:buNone/>
              <a:defRPr sz="1800"/>
            </a:lvl3pPr>
            <a:lvl4pPr lvl="3" rtl="0">
              <a:lnSpc>
                <a:spcPct val="100000"/>
              </a:lnSpc>
              <a:spcBef>
                <a:spcPts val="1600"/>
              </a:spcBef>
              <a:spcAft>
                <a:spcPts val="0"/>
              </a:spcAft>
              <a:buSzPts val="1800"/>
              <a:buNone/>
              <a:defRPr sz="1800"/>
            </a:lvl4pPr>
            <a:lvl5pPr lvl="4" rtl="0">
              <a:lnSpc>
                <a:spcPct val="100000"/>
              </a:lnSpc>
              <a:spcBef>
                <a:spcPts val="1600"/>
              </a:spcBef>
              <a:spcAft>
                <a:spcPts val="0"/>
              </a:spcAft>
              <a:buSzPts val="1800"/>
              <a:buNone/>
              <a:defRPr sz="1800"/>
            </a:lvl5pPr>
            <a:lvl6pPr lvl="5" rtl="0">
              <a:lnSpc>
                <a:spcPct val="100000"/>
              </a:lnSpc>
              <a:spcBef>
                <a:spcPts val="1600"/>
              </a:spcBef>
              <a:spcAft>
                <a:spcPts val="0"/>
              </a:spcAft>
              <a:buSzPts val="1800"/>
              <a:buNone/>
              <a:defRPr sz="1800"/>
            </a:lvl6pPr>
            <a:lvl7pPr lvl="6" rtl="0">
              <a:lnSpc>
                <a:spcPct val="100000"/>
              </a:lnSpc>
              <a:spcBef>
                <a:spcPts val="1600"/>
              </a:spcBef>
              <a:spcAft>
                <a:spcPts val="0"/>
              </a:spcAft>
              <a:buSzPts val="1800"/>
              <a:buNone/>
              <a:defRPr sz="1800"/>
            </a:lvl7pPr>
            <a:lvl8pPr lvl="7" rtl="0">
              <a:lnSpc>
                <a:spcPct val="100000"/>
              </a:lnSpc>
              <a:spcBef>
                <a:spcPts val="1600"/>
              </a:spcBef>
              <a:spcAft>
                <a:spcPts val="0"/>
              </a:spcAft>
              <a:buSzPts val="1800"/>
              <a:buNone/>
              <a:defRPr sz="1800"/>
            </a:lvl8pPr>
            <a:lvl9pPr lvl="8" rtl="0">
              <a:lnSpc>
                <a:spcPct val="100000"/>
              </a:lnSpc>
              <a:spcBef>
                <a:spcPts val="1600"/>
              </a:spcBef>
              <a:spcAft>
                <a:spcPts val="1600"/>
              </a:spcAft>
              <a:buSzPts val="1800"/>
              <a:buNone/>
              <a:defRPr sz="1800"/>
            </a:lvl9pPr>
          </a:lstStyle>
          <a:p>
            <a:endParaRPr/>
          </a:p>
        </p:txBody>
      </p:sp>
      <p:cxnSp>
        <p:nvCxnSpPr>
          <p:cNvPr id="64" name="Google Shape;64;p9"/>
          <p:cNvCxnSpPr/>
          <p:nvPr/>
        </p:nvCxnSpPr>
        <p:spPr>
          <a:xfrm>
            <a:off x="-6250" y="206500"/>
            <a:ext cx="9214200" cy="0"/>
          </a:xfrm>
          <a:prstGeom prst="straightConnector1">
            <a:avLst/>
          </a:prstGeom>
          <a:noFill/>
          <a:ln w="28575" cap="flat" cmpd="sng">
            <a:solidFill>
              <a:srgbClr val="004990"/>
            </a:solidFill>
            <a:prstDash val="solid"/>
            <a:round/>
            <a:headEnd type="none" w="med" len="med"/>
            <a:tailEnd type="none" w="med" len="med"/>
          </a:ln>
        </p:spPr>
      </p:cxnSp>
      <p:cxnSp>
        <p:nvCxnSpPr>
          <p:cNvPr id="65" name="Google Shape;65;p9"/>
          <p:cNvCxnSpPr/>
          <p:nvPr/>
        </p:nvCxnSpPr>
        <p:spPr>
          <a:xfrm>
            <a:off x="-58150" y="325375"/>
            <a:ext cx="9285300" cy="0"/>
          </a:xfrm>
          <a:prstGeom prst="straightConnector1">
            <a:avLst/>
          </a:prstGeom>
          <a:noFill/>
          <a:ln w="9525" cap="flat" cmpd="sng">
            <a:solidFill>
              <a:srgbClr val="004990"/>
            </a:solidFill>
            <a:prstDash val="solid"/>
            <a:round/>
            <a:headEnd type="none" w="med" len="med"/>
            <a:tailEnd type="none" w="med" len="med"/>
          </a:ln>
        </p:spPr>
      </p:cxnSp>
      <p:cxnSp>
        <p:nvCxnSpPr>
          <p:cNvPr id="66" name="Google Shape;66;p9"/>
          <p:cNvCxnSpPr/>
          <p:nvPr/>
        </p:nvCxnSpPr>
        <p:spPr>
          <a:xfrm>
            <a:off x="-21850" y="4935388"/>
            <a:ext cx="9242700" cy="0"/>
          </a:xfrm>
          <a:prstGeom prst="straightConnector1">
            <a:avLst/>
          </a:prstGeom>
          <a:noFill/>
          <a:ln w="28575" cap="flat" cmpd="sng">
            <a:solidFill>
              <a:srgbClr val="004990"/>
            </a:solidFill>
            <a:prstDash val="solid"/>
            <a:round/>
            <a:headEnd type="none" w="med" len="med"/>
            <a:tailEnd type="none" w="med" len="med"/>
          </a:ln>
        </p:spPr>
      </p:cxnSp>
      <p:cxnSp>
        <p:nvCxnSpPr>
          <p:cNvPr id="67" name="Google Shape;67;p9"/>
          <p:cNvCxnSpPr/>
          <p:nvPr/>
        </p:nvCxnSpPr>
        <p:spPr>
          <a:xfrm>
            <a:off x="-51700" y="4816525"/>
            <a:ext cx="9298500" cy="0"/>
          </a:xfrm>
          <a:prstGeom prst="straightConnector1">
            <a:avLst/>
          </a:prstGeom>
          <a:noFill/>
          <a:ln w="9525" cap="flat" cmpd="sng">
            <a:solidFill>
              <a:srgbClr val="004990"/>
            </a:solidFill>
            <a:prstDash val="solid"/>
            <a:round/>
            <a:headEnd type="none" w="med" len="med"/>
            <a:tailEnd type="none" w="med" len="med"/>
          </a:ln>
        </p:spPr>
      </p:cxnSp>
      <p:pic>
        <p:nvPicPr>
          <p:cNvPr id="3" name="Picture 2">
            <a:extLst>
              <a:ext uri="{FF2B5EF4-FFF2-40B4-BE49-F238E27FC236}">
                <a16:creationId xmlns:a16="http://schemas.microsoft.com/office/drawing/2014/main" id="{D4F62FA2-2501-CA3E-EED2-1281D40B9292}"/>
              </a:ext>
            </a:extLst>
          </p:cNvPr>
          <p:cNvPicPr>
            <a:picLocks noChangeAspect="1"/>
          </p:cNvPicPr>
          <p:nvPr userDrawn="1"/>
        </p:nvPicPr>
        <p:blipFill>
          <a:blip r:embed="rId2"/>
          <a:srcRect/>
          <a:stretch/>
        </p:blipFill>
        <p:spPr>
          <a:xfrm>
            <a:off x="7306965" y="4141099"/>
            <a:ext cx="1716116" cy="623309"/>
          </a:xfrm>
          <a:prstGeom prst="rect">
            <a:avLst/>
          </a:prstGeom>
          <a:noFill/>
        </p:spPr>
      </p:pic>
    </p:spTree>
    <p:extLst>
      <p:ext uri="{BB962C8B-B14F-4D97-AF65-F5344CB8AC3E}">
        <p14:creationId xmlns:p14="http://schemas.microsoft.com/office/powerpoint/2010/main" val="104999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4461100" y="3583400"/>
            <a:ext cx="3967800" cy="1025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30177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65244-CA02-6299-6AD1-1C1249C9F81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988860B-F020-BC20-0121-AA7470A4820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1</a:t>
            </a:r>
          </a:p>
        </p:txBody>
      </p:sp>
    </p:spTree>
    <p:extLst>
      <p:ext uri="{BB962C8B-B14F-4D97-AF65-F5344CB8AC3E}">
        <p14:creationId xmlns:p14="http://schemas.microsoft.com/office/powerpoint/2010/main" val="382429589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0499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499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004990"/>
          </a:solidFill>
          <a:latin typeface="Garamond" panose="02020404030301010803" pitchFamily="18" charset="0"/>
          <a:ea typeface="Garamond" panose="02020404030301010803" pitchFamily="18" charset="0"/>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004990"/>
          </a:solidFill>
          <a:latin typeface="Garamond" panose="02020404030301010803" pitchFamily="18" charset="0"/>
          <a:ea typeface="Garamond" panose="02020404030301010803" pitchFamily="18" charset="0"/>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004990"/>
          </a:solidFill>
          <a:latin typeface="Garamond" panose="02020404030301010803" pitchFamily="18" charset="0"/>
          <a:ea typeface="Garamond" panose="02020404030301010803" pitchFamily="18" charset="0"/>
          <a:cs typeface="Arial"/>
          <a:sym typeface="Arial"/>
        </a:defRPr>
      </a:lvl4pPr>
      <a:lvl5pPr marR="0" lvl="4" algn="l" rtl="0">
        <a:lnSpc>
          <a:spcPct val="100000"/>
        </a:lnSpc>
        <a:spcBef>
          <a:spcPts val="0"/>
        </a:spcBef>
        <a:spcAft>
          <a:spcPts val="0"/>
        </a:spcAft>
        <a:buClr>
          <a:srgbClr val="000000"/>
        </a:buClr>
        <a:buFont typeface="Arial"/>
        <a:defRPr lang="en-US" sz="1800" b="0" i="0" u="none" strike="noStrike" cap="none" dirty="0" smtClean="0">
          <a:solidFill>
            <a:srgbClr val="004990"/>
          </a:solidFill>
          <a:latin typeface="Garamond" panose="02020404030301010803" pitchFamily="18" charset="0"/>
          <a:ea typeface="Garamond" panose="02020404030301010803" pitchFamily="18"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jf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video" Target="https://player.vimeo.com/video/351444818?h=ad40757f9f&amp;amp;app_id=12296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missbsresources.com/conferences/maths-mastery-celebrationofmath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4" name="Picture 3">
            <a:extLst>
              <a:ext uri="{FF2B5EF4-FFF2-40B4-BE49-F238E27FC236}">
                <a16:creationId xmlns:a16="http://schemas.microsoft.com/office/drawing/2014/main" id="{43F05BA7-89D8-144F-95CC-CCE6D0BE7786}"/>
              </a:ext>
            </a:extLst>
          </p:cNvPr>
          <p:cNvPicPr>
            <a:picLocks noChangeAspect="1"/>
          </p:cNvPicPr>
          <p:nvPr/>
        </p:nvPicPr>
        <p:blipFill>
          <a:blip r:embed="rId3"/>
          <a:srcRect/>
          <a:stretch/>
        </p:blipFill>
        <p:spPr>
          <a:xfrm>
            <a:off x="1107281" y="1313331"/>
            <a:ext cx="6929437" cy="25168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89" y="553801"/>
            <a:ext cx="7492258" cy="791059"/>
          </a:xfrm>
        </p:spPr>
        <p:txBody>
          <a:bodyPr spcFirstLastPara="1" vert="horz" wrap="square" lIns="68580" tIns="34290" rIns="68580" bIns="34290" rtlCol="0" anchor="b" anchorCtr="0">
            <a:normAutofit/>
          </a:bodyPr>
          <a:lstStyle/>
          <a:p>
            <a:pPr>
              <a:lnSpc>
                <a:spcPct val="90000"/>
              </a:lnSpc>
            </a:pPr>
            <a:r>
              <a:rPr lang="en-US" kern="1200" dirty="0">
                <a:ln w="3175" cmpd="sng">
                  <a:noFill/>
                </a:ln>
                <a:latin typeface="+mj-lt"/>
                <a:ea typeface="+mj-ea"/>
                <a:cs typeface="+mj-cs"/>
              </a:rPr>
              <a:t>We are too poor to buy cheap.</a:t>
            </a:r>
          </a:p>
        </p:txBody>
      </p:sp>
      <p:sp>
        <p:nvSpPr>
          <p:cNvPr id="8" name="TextBox 7">
            <a:extLst>
              <a:ext uri="{FF2B5EF4-FFF2-40B4-BE49-F238E27FC236}">
                <a16:creationId xmlns:a16="http://schemas.microsoft.com/office/drawing/2014/main" id="{FB6FD733-63C1-726B-3E4E-2C1B9F80D617}"/>
              </a:ext>
            </a:extLst>
          </p:cNvPr>
          <p:cNvSpPr txBox="1"/>
          <p:nvPr/>
        </p:nvSpPr>
        <p:spPr>
          <a:xfrm>
            <a:off x="519289" y="1665925"/>
            <a:ext cx="8105422" cy="3539430"/>
          </a:xfrm>
          <a:prstGeom prst="rect">
            <a:avLst/>
          </a:prstGeom>
          <a:noFill/>
        </p:spPr>
        <p:txBody>
          <a:bodyPr wrap="square">
            <a:spAutoFit/>
          </a:bodyPr>
          <a:lstStyle/>
          <a:p>
            <a:pPr algn="ctr"/>
            <a:r>
              <a:rPr lang="en-US" sz="3200" i="1" dirty="0">
                <a:solidFill>
                  <a:srgbClr val="272727"/>
                </a:solidFill>
                <a:latin typeface="+mn-lt"/>
              </a:rPr>
              <a:t>“The philosophy of finance in this district is very simple: </a:t>
            </a:r>
            <a:r>
              <a:rPr lang="en-US" sz="3200" b="1" i="1" dirty="0">
                <a:solidFill>
                  <a:srgbClr val="272727"/>
                </a:solidFill>
                <a:latin typeface="+mn-lt"/>
              </a:rPr>
              <a:t>a budget must be a financial statement of educational programs</a:t>
            </a:r>
            <a:r>
              <a:rPr lang="en-US" sz="3200" i="1" dirty="0">
                <a:solidFill>
                  <a:srgbClr val="272727"/>
                </a:solidFill>
                <a:latin typeface="+mn-lt"/>
              </a:rPr>
              <a:t>; in most large districts the educational program is a statement of budget. That doesn’t sound like much, but it is a whole different world.                                                                       </a:t>
            </a:r>
            <a:r>
              <a:rPr lang="en-US" sz="2000" dirty="0">
                <a:solidFill>
                  <a:srgbClr val="272727"/>
                </a:solidFill>
                <a:latin typeface="+mn-lt"/>
              </a:rPr>
              <a:t>Floyd B. Buchanan, Ed.D</a:t>
            </a:r>
            <a:r>
              <a:rPr lang="en-US" sz="3200" dirty="0">
                <a:solidFill>
                  <a:srgbClr val="272727"/>
                </a:solidFill>
                <a:latin typeface="+mn-lt"/>
              </a:rPr>
              <a:t>.</a:t>
            </a:r>
          </a:p>
          <a:p>
            <a:endParaRPr lang="en-US" sz="3200" i="1" dirty="0">
              <a:solidFill>
                <a:srgbClr val="272727"/>
              </a:solidFill>
              <a:latin typeface="+mn-lt"/>
            </a:endParaRPr>
          </a:p>
        </p:txBody>
      </p:sp>
    </p:spTree>
    <p:extLst>
      <p:ext uri="{BB962C8B-B14F-4D97-AF65-F5344CB8AC3E}">
        <p14:creationId xmlns:p14="http://schemas.microsoft.com/office/powerpoint/2010/main" val="222844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ctrTitle"/>
          </p:nvPr>
        </p:nvSpPr>
        <p:spPr>
          <a:xfrm>
            <a:off x="387409" y="3738880"/>
            <a:ext cx="8369182" cy="51608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High Standards Philosophy</a:t>
            </a:r>
            <a:endParaRPr sz="4000" dirty="0"/>
          </a:p>
        </p:txBody>
      </p:sp>
      <p:pic>
        <p:nvPicPr>
          <p:cNvPr id="2" name="Picture 1" descr="Text&#10;&#10;Description automatically generated">
            <a:extLst>
              <a:ext uri="{FF2B5EF4-FFF2-40B4-BE49-F238E27FC236}">
                <a16:creationId xmlns:a16="http://schemas.microsoft.com/office/drawing/2014/main" id="{23C7505D-C06D-8E67-EDAE-5F2DF3125CC5}"/>
              </a:ext>
            </a:extLst>
          </p:cNvPr>
          <p:cNvPicPr>
            <a:picLocks noChangeAspect="1"/>
          </p:cNvPicPr>
          <p:nvPr/>
        </p:nvPicPr>
        <p:blipFill>
          <a:blip r:embed="rId3"/>
          <a:stretch>
            <a:fillRect/>
          </a:stretch>
        </p:blipFill>
        <p:spPr>
          <a:xfrm>
            <a:off x="1442201" y="695056"/>
            <a:ext cx="6259598" cy="2894346"/>
          </a:xfrm>
          <a:prstGeom prst="rect">
            <a:avLst/>
          </a:prstGeom>
        </p:spPr>
      </p:pic>
      <p:sp>
        <p:nvSpPr>
          <p:cNvPr id="4" name="TextBox 3">
            <a:extLst>
              <a:ext uri="{FF2B5EF4-FFF2-40B4-BE49-F238E27FC236}">
                <a16:creationId xmlns:a16="http://schemas.microsoft.com/office/drawing/2014/main" id="{B7F576D2-D9CE-9799-FC37-6BB095368F9D}"/>
              </a:ext>
            </a:extLst>
          </p:cNvPr>
          <p:cNvSpPr txBox="1"/>
          <p:nvPr/>
        </p:nvSpPr>
        <p:spPr>
          <a:xfrm>
            <a:off x="2266122" y="2410407"/>
            <a:ext cx="4659464" cy="307777"/>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F4BAF05D-2C01-0D6D-1E9C-805711544A70}"/>
              </a:ext>
            </a:extLst>
          </p:cNvPr>
          <p:cNvSpPr txBox="1"/>
          <p:nvPr/>
        </p:nvSpPr>
        <p:spPr>
          <a:xfrm>
            <a:off x="2266122" y="2410407"/>
            <a:ext cx="4659464"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73057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AA2B-ABB1-DEA2-A362-1E4BBD1F0600}"/>
              </a:ext>
            </a:extLst>
          </p:cNvPr>
          <p:cNvSpPr>
            <a:spLocks noGrp="1"/>
          </p:cNvSpPr>
          <p:nvPr>
            <p:ph type="ctrTitle"/>
          </p:nvPr>
        </p:nvSpPr>
        <p:spPr>
          <a:xfrm>
            <a:off x="2430025" y="1690475"/>
            <a:ext cx="4284000" cy="997800"/>
          </a:xfrm>
        </p:spPr>
        <p:txBody>
          <a:bodyPr wrap="square" anchor="ctr">
            <a:normAutofit/>
          </a:bodyPr>
          <a:lstStyle/>
          <a:p>
            <a:r>
              <a:rPr lang="en-US" dirty="0"/>
              <a:t>Part II</a:t>
            </a:r>
          </a:p>
        </p:txBody>
      </p:sp>
    </p:spTree>
    <p:extLst>
      <p:ext uri="{BB962C8B-B14F-4D97-AF65-F5344CB8AC3E}">
        <p14:creationId xmlns:p14="http://schemas.microsoft.com/office/powerpoint/2010/main" val="19142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EBEC-25FA-49FC-8AD8-31B79EC2FC8C}"/>
              </a:ext>
            </a:extLst>
          </p:cNvPr>
          <p:cNvSpPr>
            <a:spLocks noGrp="1"/>
          </p:cNvSpPr>
          <p:nvPr>
            <p:ph type="title" idx="4294967295"/>
          </p:nvPr>
        </p:nvSpPr>
        <p:spPr>
          <a:xfrm>
            <a:off x="971550" y="138724"/>
            <a:ext cx="7200900" cy="977900"/>
          </a:xfrm>
        </p:spPr>
        <p:txBody>
          <a:bodyPr>
            <a:normAutofit/>
          </a:bodyPr>
          <a:lstStyle/>
          <a:p>
            <a:pPr algn="ctr">
              <a:lnSpc>
                <a:spcPct val="90000"/>
              </a:lnSpc>
            </a:pPr>
            <a:r>
              <a:rPr lang="en-US" sz="3075" i="1" dirty="0"/>
              <a:t>High Standards</a:t>
            </a:r>
          </a:p>
        </p:txBody>
      </p:sp>
      <p:sp>
        <p:nvSpPr>
          <p:cNvPr id="3" name="Content Placeholder 2">
            <a:extLst>
              <a:ext uri="{FF2B5EF4-FFF2-40B4-BE49-F238E27FC236}">
                <a16:creationId xmlns:a16="http://schemas.microsoft.com/office/drawing/2014/main" id="{9600E7FD-5CC7-40AC-AAFB-01A48B1ABA72}"/>
              </a:ext>
            </a:extLst>
          </p:cNvPr>
          <p:cNvSpPr>
            <a:spLocks noGrp="1"/>
          </p:cNvSpPr>
          <p:nvPr>
            <p:ph idx="4294967295"/>
          </p:nvPr>
        </p:nvSpPr>
        <p:spPr>
          <a:xfrm>
            <a:off x="777679" y="1117990"/>
            <a:ext cx="7588641" cy="3115343"/>
          </a:xfrm>
        </p:spPr>
        <p:txBody>
          <a:bodyPr>
            <a:normAutofit fontScale="92500" lnSpcReduction="20000"/>
          </a:bodyPr>
          <a:lstStyle/>
          <a:p>
            <a:pPr>
              <a:lnSpc>
                <a:spcPct val="90000"/>
              </a:lnSpc>
            </a:pPr>
            <a:r>
              <a:rPr lang="en-US" sz="2600" i="1" dirty="0">
                <a:ea typeface="Courier New" panose="02070309020205020404" pitchFamily="49" charset="0"/>
              </a:rPr>
              <a:t>“To be successful</a:t>
            </a:r>
            <a:r>
              <a:rPr lang="en-US" sz="2600" i="1" spc="-60" dirty="0">
                <a:ea typeface="Courier New" panose="02070309020205020404" pitchFamily="49" charset="0"/>
              </a:rPr>
              <a:t> </a:t>
            </a:r>
            <a:r>
              <a:rPr lang="en-US" sz="2600" i="1" dirty="0">
                <a:ea typeface="Courier New" panose="02070309020205020404" pitchFamily="49" charset="0"/>
              </a:rPr>
              <a:t>in</a:t>
            </a:r>
            <a:r>
              <a:rPr lang="en-US" sz="2600" i="1" spc="-139" dirty="0">
                <a:ea typeface="Courier New" panose="02070309020205020404" pitchFamily="49" charset="0"/>
              </a:rPr>
              <a:t> </a:t>
            </a:r>
            <a:r>
              <a:rPr lang="en-US" sz="2600" i="1" dirty="0">
                <a:ea typeface="Courier New" panose="02070309020205020404" pitchFamily="49" charset="0"/>
              </a:rPr>
              <a:t>developing</a:t>
            </a:r>
            <a:r>
              <a:rPr lang="en-US" sz="2600" i="1" spc="-86" dirty="0">
                <a:ea typeface="Courier New" panose="02070309020205020404" pitchFamily="49" charset="0"/>
              </a:rPr>
              <a:t> </a:t>
            </a:r>
            <a:r>
              <a:rPr lang="en-US" sz="2600" i="1" dirty="0">
                <a:ea typeface="Courier New" panose="02070309020205020404" pitchFamily="49" charset="0"/>
              </a:rPr>
              <a:t>and</a:t>
            </a:r>
            <a:r>
              <a:rPr lang="en-US" sz="2600" i="1" spc="-79" dirty="0">
                <a:ea typeface="Courier New" panose="02070309020205020404" pitchFamily="49" charset="0"/>
              </a:rPr>
              <a:t> </a:t>
            </a:r>
            <a:r>
              <a:rPr lang="en-US" sz="2600" i="1" dirty="0">
                <a:ea typeface="Courier New" panose="02070309020205020404" pitchFamily="49" charset="0"/>
              </a:rPr>
              <a:t>maintaining</a:t>
            </a:r>
            <a:r>
              <a:rPr lang="en-US" sz="2600" i="1" spc="-86" dirty="0">
                <a:ea typeface="Courier New" panose="02070309020205020404" pitchFamily="49" charset="0"/>
              </a:rPr>
              <a:t> </a:t>
            </a:r>
            <a:r>
              <a:rPr lang="en-US" sz="2600" i="1" dirty="0">
                <a:ea typeface="Courier New" panose="02070309020205020404" pitchFamily="49" charset="0"/>
              </a:rPr>
              <a:t>a</a:t>
            </a:r>
            <a:r>
              <a:rPr lang="en-US" sz="2600" i="1" spc="-139" dirty="0">
                <a:ea typeface="Courier New" panose="02070309020205020404" pitchFamily="49" charset="0"/>
              </a:rPr>
              <a:t> </a:t>
            </a:r>
            <a:r>
              <a:rPr lang="en-US" sz="2600" i="1" dirty="0">
                <a:ea typeface="Courier New" panose="02070309020205020404" pitchFamily="49" charset="0"/>
              </a:rPr>
              <a:t>school</a:t>
            </a:r>
            <a:r>
              <a:rPr lang="en-US" sz="2600" i="1" spc="-71" dirty="0">
                <a:ea typeface="Courier New" panose="02070309020205020404" pitchFamily="49" charset="0"/>
              </a:rPr>
              <a:t> </a:t>
            </a:r>
            <a:r>
              <a:rPr lang="en-US" sz="2600" i="1" dirty="0">
                <a:ea typeface="Courier New" panose="02070309020205020404" pitchFamily="49" charset="0"/>
              </a:rPr>
              <a:t>which</a:t>
            </a:r>
            <a:r>
              <a:rPr lang="en-US" sz="2600" i="1" spc="-75" dirty="0">
                <a:ea typeface="Courier New" panose="02070309020205020404" pitchFamily="49" charset="0"/>
              </a:rPr>
              <a:t> </a:t>
            </a:r>
            <a:r>
              <a:rPr lang="en-US" sz="2600" i="1" dirty="0">
                <a:ea typeface="Courier New" panose="02070309020205020404" pitchFamily="49" charset="0"/>
              </a:rPr>
              <a:t>meets</a:t>
            </a:r>
            <a:r>
              <a:rPr lang="en-US" sz="2600" b="1" i="1" dirty="0">
                <a:ea typeface="Courier New" panose="02070309020205020404" pitchFamily="49" charset="0"/>
              </a:rPr>
              <a:t> </a:t>
            </a:r>
            <a:r>
              <a:rPr lang="en-US" sz="2600" i="1" dirty="0">
                <a:ea typeface="Courier New" panose="02070309020205020404" pitchFamily="49" charset="0"/>
              </a:rPr>
              <a:t>the needs</a:t>
            </a:r>
            <a:r>
              <a:rPr lang="en-US" sz="2600" i="1" spc="-94" dirty="0">
                <a:ea typeface="Courier New" panose="02070309020205020404" pitchFamily="49" charset="0"/>
              </a:rPr>
              <a:t> </a:t>
            </a:r>
            <a:r>
              <a:rPr lang="en-US" sz="2600" i="1" dirty="0">
                <a:ea typeface="Courier New" panose="02070309020205020404" pitchFamily="49" charset="0"/>
              </a:rPr>
              <a:t>of all students,</a:t>
            </a:r>
            <a:r>
              <a:rPr lang="en-US" sz="2600" i="1" spc="-86" dirty="0">
                <a:ea typeface="Courier New" panose="02070309020205020404" pitchFamily="49" charset="0"/>
              </a:rPr>
              <a:t> </a:t>
            </a:r>
            <a:r>
              <a:rPr lang="en-US" sz="2600" i="1" dirty="0">
                <a:ea typeface="Courier New" panose="02070309020205020404" pitchFamily="49" charset="0"/>
              </a:rPr>
              <a:t>the</a:t>
            </a:r>
            <a:r>
              <a:rPr lang="en-US" sz="2600" b="1" i="1" spc="-11" dirty="0">
                <a:ea typeface="Courier New" panose="02070309020205020404" pitchFamily="49" charset="0"/>
              </a:rPr>
              <a:t> </a:t>
            </a:r>
            <a:r>
              <a:rPr lang="en-US" sz="2600" b="1" i="1" dirty="0">
                <a:ea typeface="Courier New" panose="02070309020205020404" pitchFamily="49" charset="0"/>
              </a:rPr>
              <a:t>principal must</a:t>
            </a:r>
            <a:r>
              <a:rPr lang="en-US" sz="2600" b="1" i="1" spc="-45" dirty="0">
                <a:ea typeface="Courier New" panose="02070309020205020404" pitchFamily="49" charset="0"/>
              </a:rPr>
              <a:t> </a:t>
            </a:r>
            <a:r>
              <a:rPr lang="en-US" sz="2600" b="1" i="1" dirty="0">
                <a:ea typeface="Courier New" panose="02070309020205020404" pitchFamily="49" charset="0"/>
              </a:rPr>
              <a:t>establish an atmosphere that is</a:t>
            </a:r>
            <a:r>
              <a:rPr lang="en-US" sz="2600" b="1" i="1" spc="-45" dirty="0">
                <a:ea typeface="Courier New" panose="02070309020205020404" pitchFamily="49" charset="0"/>
              </a:rPr>
              <a:t> </a:t>
            </a:r>
            <a:r>
              <a:rPr lang="en-US" sz="2600" b="1" i="1" dirty="0">
                <a:ea typeface="Courier New" panose="02070309020205020404" pitchFamily="49" charset="0"/>
              </a:rPr>
              <a:t>conducive to learning</a:t>
            </a:r>
            <a:r>
              <a:rPr lang="en-US" sz="2600" i="1" dirty="0">
                <a:ea typeface="Courier New" panose="02070309020205020404" pitchFamily="49" charset="0"/>
              </a:rPr>
              <a:t>.</a:t>
            </a:r>
            <a:r>
              <a:rPr lang="en-US" sz="2600" i="1" spc="300" dirty="0">
                <a:ea typeface="Courier New" panose="02070309020205020404" pitchFamily="49" charset="0"/>
              </a:rPr>
              <a:t> </a:t>
            </a:r>
            <a:r>
              <a:rPr lang="en-US" sz="2600" i="1" dirty="0">
                <a:ea typeface="Courier New" panose="02070309020205020404" pitchFamily="49" charset="0"/>
              </a:rPr>
              <a:t>Once</a:t>
            </a:r>
            <a:r>
              <a:rPr lang="en-US" sz="2600" i="1" spc="-41" dirty="0">
                <a:ea typeface="Courier New" panose="02070309020205020404" pitchFamily="49" charset="0"/>
              </a:rPr>
              <a:t> they </a:t>
            </a:r>
            <a:r>
              <a:rPr lang="en-US" sz="2600" b="1" i="1" dirty="0">
                <a:ea typeface="Courier New" panose="02070309020205020404" pitchFamily="49" charset="0"/>
              </a:rPr>
              <a:t>set school goals</a:t>
            </a:r>
            <a:r>
              <a:rPr lang="en-US" sz="2600" b="1" i="1" spc="-83" dirty="0">
                <a:ea typeface="Courier New" panose="02070309020205020404" pitchFamily="49" charset="0"/>
              </a:rPr>
              <a:t> </a:t>
            </a:r>
            <a:r>
              <a:rPr lang="en-US" sz="2600" b="1" i="1" dirty="0">
                <a:ea typeface="Courier New" panose="02070309020205020404" pitchFamily="49" charset="0"/>
              </a:rPr>
              <a:t>and high</a:t>
            </a:r>
            <a:r>
              <a:rPr lang="en-US" sz="2600" b="1" i="1" spc="-4" dirty="0">
                <a:ea typeface="Courier New" panose="02070309020205020404" pitchFamily="49" charset="0"/>
              </a:rPr>
              <a:t> </a:t>
            </a:r>
            <a:r>
              <a:rPr lang="en-US" sz="2600" b="1" i="1" dirty="0">
                <a:ea typeface="Courier New" panose="02070309020205020404" pitchFamily="49" charset="0"/>
              </a:rPr>
              <a:t>expectations</a:t>
            </a:r>
            <a:r>
              <a:rPr lang="en-US" sz="2600" b="1" i="1" spc="-15" dirty="0">
                <a:ea typeface="Courier New" panose="02070309020205020404" pitchFamily="49" charset="0"/>
              </a:rPr>
              <a:t> </a:t>
            </a:r>
            <a:r>
              <a:rPr lang="en-US" sz="2600" b="1" i="1" dirty="0">
                <a:ea typeface="Courier New" panose="02070309020205020404" pitchFamily="49" charset="0"/>
              </a:rPr>
              <a:t>for staff</a:t>
            </a:r>
            <a:r>
              <a:rPr lang="en-US" sz="2600" i="1" dirty="0">
                <a:ea typeface="Courier New" panose="02070309020205020404" pitchFamily="49" charset="0"/>
              </a:rPr>
              <a:t>,</a:t>
            </a:r>
            <a:r>
              <a:rPr lang="en-US" sz="2600" i="1" spc="-53" dirty="0">
                <a:ea typeface="Courier New" panose="02070309020205020404" pitchFamily="49" charset="0"/>
              </a:rPr>
              <a:t> </a:t>
            </a:r>
            <a:r>
              <a:rPr lang="en-US" sz="2600" i="1" dirty="0">
                <a:ea typeface="Courier New" panose="02070309020205020404" pitchFamily="49" charset="0"/>
              </a:rPr>
              <a:t>it</a:t>
            </a:r>
            <a:r>
              <a:rPr lang="en-US" sz="2600" i="1" spc="-15" dirty="0">
                <a:ea typeface="Courier New" panose="02070309020205020404" pitchFamily="49" charset="0"/>
              </a:rPr>
              <a:t> </a:t>
            </a:r>
            <a:r>
              <a:rPr lang="en-US" sz="2600" i="1" dirty="0">
                <a:ea typeface="Courier New" panose="02070309020205020404" pitchFamily="49" charset="0"/>
              </a:rPr>
              <a:t>is imperative</a:t>
            </a:r>
            <a:r>
              <a:rPr lang="en-US" sz="2600" i="1" spc="-15" dirty="0">
                <a:ea typeface="Courier New" panose="02070309020205020404" pitchFamily="49" charset="0"/>
              </a:rPr>
              <a:t> </a:t>
            </a:r>
            <a:r>
              <a:rPr lang="en-US" sz="2600" i="1" dirty="0">
                <a:ea typeface="Courier New" panose="02070309020205020404" pitchFamily="49" charset="0"/>
              </a:rPr>
              <a:t>that they</a:t>
            </a:r>
            <a:r>
              <a:rPr lang="en-US" sz="2600" i="1" spc="-38" dirty="0">
                <a:ea typeface="Courier New" panose="02070309020205020404" pitchFamily="49" charset="0"/>
              </a:rPr>
              <a:t> </a:t>
            </a:r>
            <a:r>
              <a:rPr lang="en-US" sz="2600" b="1" i="1" dirty="0">
                <a:ea typeface="Courier New" panose="02070309020205020404" pitchFamily="49" charset="0"/>
              </a:rPr>
              <a:t>communicate them to</a:t>
            </a:r>
            <a:r>
              <a:rPr lang="en-US" sz="2600" b="1" i="1" spc="-41" dirty="0">
                <a:ea typeface="Courier New" panose="02070309020205020404" pitchFamily="49" charset="0"/>
              </a:rPr>
              <a:t> the</a:t>
            </a:r>
            <a:r>
              <a:rPr lang="en-US" sz="2600" b="1" i="1" spc="-49" dirty="0">
                <a:ea typeface="Courier New" panose="02070309020205020404" pitchFamily="49" charset="0"/>
              </a:rPr>
              <a:t> </a:t>
            </a:r>
            <a:r>
              <a:rPr lang="en-US" sz="2600" b="1" i="1" dirty="0">
                <a:ea typeface="Courier New" panose="02070309020205020404" pitchFamily="49" charset="0"/>
              </a:rPr>
              <a:t>staff and to</a:t>
            </a:r>
            <a:r>
              <a:rPr lang="en-US" sz="2600" b="1" i="1" spc="-19" dirty="0">
                <a:ea typeface="Courier New" panose="02070309020205020404" pitchFamily="49" charset="0"/>
              </a:rPr>
              <a:t> </a:t>
            </a:r>
            <a:r>
              <a:rPr lang="en-US" sz="2600" b="1" i="1" dirty="0">
                <a:ea typeface="Courier New" panose="02070309020205020404" pitchFamily="49" charset="0"/>
              </a:rPr>
              <a:t>the community </a:t>
            </a:r>
            <a:r>
              <a:rPr lang="en-US" sz="2600" i="1" dirty="0">
                <a:ea typeface="Courier New" panose="02070309020205020404" pitchFamily="49" charset="0"/>
              </a:rPr>
              <a:t>at</a:t>
            </a:r>
            <a:r>
              <a:rPr lang="en-US" sz="2600" i="1" spc="-41" dirty="0">
                <a:ea typeface="Courier New" panose="02070309020205020404" pitchFamily="49" charset="0"/>
              </a:rPr>
              <a:t> </a:t>
            </a:r>
            <a:r>
              <a:rPr lang="en-US" sz="2600" i="1" dirty="0">
                <a:ea typeface="Courier New" panose="02070309020205020404" pitchFamily="49" charset="0"/>
              </a:rPr>
              <a:t>large.”</a:t>
            </a:r>
          </a:p>
          <a:p>
            <a:pPr algn="r">
              <a:lnSpc>
                <a:spcPct val="90000"/>
              </a:lnSpc>
            </a:pPr>
            <a:r>
              <a:rPr lang="en-US" sz="2200" i="1" dirty="0">
                <a:ea typeface="Courier New" panose="02070309020205020404" pitchFamily="49" charset="0"/>
              </a:rPr>
              <a:t>Historical Overview</a:t>
            </a:r>
            <a:r>
              <a:rPr lang="en-US" sz="2200" dirty="0">
                <a:ea typeface="Courier New" panose="02070309020205020404" pitchFamily="49" charset="0"/>
              </a:rPr>
              <a:t>, p. 25</a:t>
            </a:r>
            <a:endParaRPr lang="en-US" sz="1600" dirty="0">
              <a:ea typeface="Courier New" panose="02070309020205020404" pitchFamily="49" charset="0"/>
            </a:endParaRPr>
          </a:p>
          <a:p>
            <a:pPr algn="r">
              <a:lnSpc>
                <a:spcPct val="90000"/>
              </a:lnSpc>
            </a:pPr>
            <a:endParaRPr lang="en-US" i="1" dirty="0"/>
          </a:p>
          <a:p>
            <a:pPr>
              <a:lnSpc>
                <a:spcPct val="90000"/>
              </a:lnSpc>
            </a:pPr>
            <a:r>
              <a:rPr lang="en-US" sz="2200" dirty="0"/>
              <a:t>Think about your messaging of school and/or department goals and expectations…</a:t>
            </a:r>
          </a:p>
          <a:p>
            <a:pPr>
              <a:lnSpc>
                <a:spcPct val="90000"/>
              </a:lnSpc>
            </a:pPr>
            <a:r>
              <a:rPr lang="en-US" sz="2200" dirty="0"/>
              <a:t>What determines the goals and expectations?</a:t>
            </a:r>
          </a:p>
          <a:p>
            <a:pPr>
              <a:lnSpc>
                <a:spcPct val="90000"/>
              </a:lnSpc>
            </a:pPr>
            <a:r>
              <a:rPr lang="en-US" sz="2200" dirty="0"/>
              <a:t>How do you know if you have achieved your goals and expectations? </a:t>
            </a:r>
          </a:p>
          <a:p>
            <a:pPr>
              <a:lnSpc>
                <a:spcPct val="90000"/>
              </a:lnSpc>
            </a:pPr>
            <a:r>
              <a:rPr lang="en-US" sz="2200" dirty="0"/>
              <a:t>What is your elevator message (30 seconds) about your goals and expectations?</a:t>
            </a:r>
          </a:p>
          <a:p>
            <a:pPr>
              <a:lnSpc>
                <a:spcPct val="90000"/>
              </a:lnSpc>
            </a:pPr>
            <a:endParaRPr lang="en-US" i="1" dirty="0">
              <a:latin typeface="Courier New" panose="02070309020205020404" pitchFamily="49" charset="0"/>
            </a:endParaRPr>
          </a:p>
          <a:p>
            <a:pPr>
              <a:lnSpc>
                <a:spcPct val="90000"/>
              </a:lnSpc>
            </a:pPr>
            <a:endParaRPr lang="en-US" i="1" dirty="0">
              <a:latin typeface="Courier New" panose="02070309020205020404" pitchFamily="49" charset="0"/>
            </a:endParaRPr>
          </a:p>
        </p:txBody>
      </p:sp>
    </p:spTree>
    <p:extLst>
      <p:ext uri="{BB962C8B-B14F-4D97-AF65-F5344CB8AC3E}">
        <p14:creationId xmlns:p14="http://schemas.microsoft.com/office/powerpoint/2010/main" val="10621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7020-E9C1-8502-6918-232CC7A9FE03}"/>
              </a:ext>
            </a:extLst>
          </p:cNvPr>
          <p:cNvSpPr>
            <a:spLocks noGrp="1"/>
          </p:cNvSpPr>
          <p:nvPr>
            <p:ph type="title"/>
          </p:nvPr>
        </p:nvSpPr>
        <p:spPr>
          <a:xfrm>
            <a:off x="720000" y="743199"/>
            <a:ext cx="7704000" cy="572700"/>
          </a:xfrm>
        </p:spPr>
        <p:txBody>
          <a:bodyPr>
            <a:normAutofit fontScale="90000"/>
          </a:bodyPr>
          <a:lstStyle/>
          <a:p>
            <a:r>
              <a:rPr lang="en-US" dirty="0"/>
              <a:t>When something is broken, </a:t>
            </a:r>
            <a:br>
              <a:rPr lang="en-US" dirty="0"/>
            </a:br>
            <a:r>
              <a:rPr lang="en-US" dirty="0"/>
              <a:t>fix it fast, fix it well, and fix it right</a:t>
            </a:r>
          </a:p>
        </p:txBody>
      </p:sp>
      <p:sp>
        <p:nvSpPr>
          <p:cNvPr id="3" name="Content Placeholder 2">
            <a:extLst>
              <a:ext uri="{FF2B5EF4-FFF2-40B4-BE49-F238E27FC236}">
                <a16:creationId xmlns:a16="http://schemas.microsoft.com/office/drawing/2014/main" id="{DB7E1764-035A-2468-C911-ABD7FA542892}"/>
              </a:ext>
            </a:extLst>
          </p:cNvPr>
          <p:cNvSpPr>
            <a:spLocks noGrp="1"/>
          </p:cNvSpPr>
          <p:nvPr>
            <p:ph idx="4294967295"/>
          </p:nvPr>
        </p:nvSpPr>
        <p:spPr>
          <a:xfrm>
            <a:off x="1290711" y="1627865"/>
            <a:ext cx="7133289" cy="3938047"/>
          </a:xfrm>
        </p:spPr>
        <p:txBody>
          <a:bodyPr>
            <a:normAutofit/>
          </a:bodyPr>
          <a:lstStyle/>
          <a:p>
            <a:r>
              <a:rPr lang="en-US" sz="2800" kern="0" dirty="0">
                <a:effectLst/>
                <a:latin typeface="+mn-lt"/>
                <a:ea typeface="Calibri" panose="020F0502020204030204" pitchFamily="34" charset="0"/>
                <a:cs typeface="Times New Roman" panose="02020603050405020304" pitchFamily="18" charset="0"/>
              </a:rPr>
              <a:t>The philosophy that fuels the maintenance of facilities within Clovis Unified School District is simple, yet profound in its implication: when something is broken, fix it fast, fix it well, and fix it right!                                     </a:t>
            </a:r>
            <a:r>
              <a:rPr lang="en-US" sz="2000" i="1" kern="0" dirty="0">
                <a:effectLst/>
                <a:latin typeface="+mn-lt"/>
                <a:ea typeface="Calibri" panose="020F0502020204030204" pitchFamily="34" charset="0"/>
                <a:cs typeface="Times New Roman" panose="02020603050405020304" pitchFamily="18" charset="0"/>
              </a:rPr>
              <a:t>Historical Overview</a:t>
            </a:r>
            <a:r>
              <a:rPr lang="en-US" sz="2000" kern="0" dirty="0">
                <a:effectLst/>
                <a:latin typeface="+mn-lt"/>
                <a:ea typeface="Calibri" panose="020F0502020204030204" pitchFamily="34" charset="0"/>
                <a:cs typeface="Times New Roman" panose="02020603050405020304" pitchFamily="18" charset="0"/>
              </a:rPr>
              <a:t>, p. 40</a:t>
            </a:r>
            <a:endParaRPr lang="en-US" sz="2000" i="1" dirty="0">
              <a:solidFill>
                <a:schemeClr val="bg1"/>
              </a:solidFill>
              <a:latin typeface="+mn-lt"/>
            </a:endParaRPr>
          </a:p>
        </p:txBody>
      </p:sp>
    </p:spTree>
    <p:extLst>
      <p:ext uri="{BB962C8B-B14F-4D97-AF65-F5344CB8AC3E}">
        <p14:creationId xmlns:p14="http://schemas.microsoft.com/office/powerpoint/2010/main" val="2087821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2"/>
            <a:ext cx="8861778" cy="993775"/>
          </a:xfrm>
        </p:spPr>
        <p:txBody>
          <a:bodyPr>
            <a:normAutofit fontScale="90000"/>
          </a:bodyPr>
          <a:lstStyle/>
          <a:p>
            <a:pPr algn="ctr"/>
            <a:r>
              <a:rPr lang="en-US" dirty="0">
                <a:ea typeface="Adobe Gothic Std B" panose="020B0800000000000000" pitchFamily="34" charset="-128"/>
              </a:rPr>
              <a:t>Build and maintain first class facilities.</a:t>
            </a:r>
            <a:br>
              <a:rPr lang="en-US" dirty="0">
                <a:ea typeface="Adobe Gothic Std B" panose="020B0800000000000000" pitchFamily="34" charset="-128"/>
              </a:rPr>
            </a:br>
            <a:r>
              <a:rPr lang="en-US" sz="2700" dirty="0">
                <a:ea typeface="Adobe Gothic Std B" panose="020B0800000000000000" pitchFamily="34" charset="-128"/>
              </a:rPr>
              <a:t>First Comprehensive Continuation School in California</a:t>
            </a:r>
            <a:br>
              <a:rPr lang="en-US" sz="2700" dirty="0">
                <a:ea typeface="Adobe Gothic Std B" panose="020B0800000000000000" pitchFamily="34" charset="-128"/>
              </a:rPr>
            </a:br>
            <a:endParaRPr lang="en-US" sz="2700" dirty="0">
              <a:solidFill>
                <a:srgbClr val="000000"/>
              </a:solidFill>
              <a:ea typeface="Adobe Gothic Std B" panose="020B0800000000000000" pitchFamily="34" charset="-128"/>
            </a:endParaRPr>
          </a:p>
        </p:txBody>
      </p:sp>
      <p:graphicFrame>
        <p:nvGraphicFramePr>
          <p:cNvPr id="17" name="Content Placeholder 2">
            <a:extLst>
              <a:ext uri="{FF2B5EF4-FFF2-40B4-BE49-F238E27FC236}">
                <a16:creationId xmlns:a16="http://schemas.microsoft.com/office/drawing/2014/main" id="{9600BC87-B7DB-0B54-FDC1-3C2E81A813AD}"/>
              </a:ext>
            </a:extLst>
          </p:cNvPr>
          <p:cNvGraphicFramePr>
            <a:graphicFrameLocks noGrp="1"/>
          </p:cNvGraphicFramePr>
          <p:nvPr>
            <p:ph idx="4294967295"/>
            <p:extLst>
              <p:ext uri="{D42A27DB-BD31-4B8C-83A1-F6EECF244321}">
                <p14:modId xmlns:p14="http://schemas.microsoft.com/office/powerpoint/2010/main" val="2183452159"/>
              </p:ext>
            </p:extLst>
          </p:nvPr>
        </p:nvGraphicFramePr>
        <p:xfrm>
          <a:off x="903287" y="1512715"/>
          <a:ext cx="7337425" cy="256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6416764-3E8A-B894-EBB8-A47D417D7DBC}"/>
              </a:ext>
            </a:extLst>
          </p:cNvPr>
          <p:cNvPicPr>
            <a:picLocks noChangeAspect="1"/>
          </p:cNvPicPr>
          <p:nvPr/>
        </p:nvPicPr>
        <p:blipFill>
          <a:blip r:embed="rId8"/>
          <a:stretch>
            <a:fillRect/>
          </a:stretch>
        </p:blipFill>
        <p:spPr>
          <a:xfrm>
            <a:off x="1489770" y="2105921"/>
            <a:ext cx="2687582" cy="1695245"/>
          </a:xfrm>
          <a:prstGeom prst="rect">
            <a:avLst/>
          </a:prstGeom>
        </p:spPr>
      </p:pic>
    </p:spTree>
    <p:extLst>
      <p:ext uri="{BB962C8B-B14F-4D97-AF65-F5344CB8AC3E}">
        <p14:creationId xmlns:p14="http://schemas.microsoft.com/office/powerpoint/2010/main" val="1167361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harge-Inspiring Excellence in Every Corner of Clovis Unified">
            <a:hlinkClick r:id="" action="ppaction://media"/>
            <a:extLst>
              <a:ext uri="{FF2B5EF4-FFF2-40B4-BE49-F238E27FC236}">
                <a16:creationId xmlns:a16="http://schemas.microsoft.com/office/drawing/2014/main" id="{C86CE2D0-3EB6-C2E8-9EF7-602B5414ABE1}"/>
              </a:ext>
            </a:extLst>
          </p:cNvPr>
          <p:cNvPicPr>
            <a:picLocks noRot="1" noChangeAspect="1"/>
          </p:cNvPicPr>
          <p:nvPr>
            <a:videoFile r:link="rId1"/>
          </p:nvPr>
        </p:nvPicPr>
        <p:blipFill>
          <a:blip r:embed="rId3"/>
          <a:stretch>
            <a:fillRect/>
          </a:stretch>
        </p:blipFill>
        <p:spPr>
          <a:xfrm>
            <a:off x="0" y="0"/>
            <a:ext cx="9129713" cy="5143500"/>
          </a:xfrm>
          <a:prstGeom prst="rect">
            <a:avLst/>
          </a:prstGeom>
        </p:spPr>
      </p:pic>
    </p:spTree>
    <p:extLst>
      <p:ext uri="{BB962C8B-B14F-4D97-AF65-F5344CB8AC3E}">
        <p14:creationId xmlns:p14="http://schemas.microsoft.com/office/powerpoint/2010/main" val="178629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C0C0-2ED6-4CFA-A5F1-8B34992B4154}"/>
              </a:ext>
            </a:extLst>
          </p:cNvPr>
          <p:cNvSpPr>
            <a:spLocks noGrp="1"/>
          </p:cNvSpPr>
          <p:nvPr>
            <p:ph type="title" idx="4294967295"/>
          </p:nvPr>
        </p:nvSpPr>
        <p:spPr>
          <a:xfrm>
            <a:off x="460104" y="446684"/>
            <a:ext cx="4786313" cy="977900"/>
          </a:xfrm>
        </p:spPr>
        <p:txBody>
          <a:bodyPr>
            <a:normAutofit fontScale="90000"/>
          </a:bodyPr>
          <a:lstStyle/>
          <a:p>
            <a:pPr algn="ctr">
              <a:lnSpc>
                <a:spcPct val="90000"/>
              </a:lnSpc>
            </a:pPr>
            <a:r>
              <a:rPr lang="en-US" sz="2700" dirty="0">
                <a:ea typeface="Times New Roman" panose="02020603050405020304" pitchFamily="18" charset="0"/>
              </a:rPr>
              <a:t>Students learn best when they are proud of their schools.</a:t>
            </a:r>
            <a:br>
              <a:rPr lang="en-US" sz="2100" dirty="0">
                <a:latin typeface="Times New Roman" panose="02020603050405020304" pitchFamily="18" charset="0"/>
                <a:ea typeface="Times New Roman" panose="02020603050405020304" pitchFamily="18" charset="0"/>
              </a:rPr>
            </a:br>
            <a:endParaRPr lang="en-US" sz="2100" dirty="0"/>
          </a:p>
        </p:txBody>
      </p:sp>
      <p:pic>
        <p:nvPicPr>
          <p:cNvPr id="4" name="Content Placeholder 3" descr="A person holding a trophy&#10;&#10;Description automatically generated with low confidence">
            <a:extLst>
              <a:ext uri="{FF2B5EF4-FFF2-40B4-BE49-F238E27FC236}">
                <a16:creationId xmlns:a16="http://schemas.microsoft.com/office/drawing/2014/main" id="{4A5842C0-345D-969B-664F-6DE66F3826E6}"/>
              </a:ext>
            </a:extLst>
          </p:cNvPr>
          <p:cNvPicPr>
            <a:picLocks noGrp="1" noChangeAspect="1"/>
          </p:cNvPicPr>
          <p:nvPr>
            <p:ph idx="4294967295"/>
          </p:nvPr>
        </p:nvPicPr>
        <p:blipFill>
          <a:blip r:embed="rId3">
            <a:extLst>
              <a:ext uri="{837473B0-CC2E-450A-ABE3-18F120FF3D39}">
                <a1611:picAttrSrcUrl xmlns:a1611="http://schemas.microsoft.com/office/drawing/2016/11/main" r:id="rId4"/>
              </a:ext>
            </a:extLst>
          </a:blip>
          <a:stretch>
            <a:fillRect/>
          </a:stretch>
        </p:blipFill>
        <p:spPr>
          <a:xfrm>
            <a:off x="460104" y="1395376"/>
            <a:ext cx="5294651" cy="2648203"/>
          </a:xfrm>
        </p:spPr>
      </p:pic>
      <p:pic>
        <p:nvPicPr>
          <p:cNvPr id="2052" name="Picture 4" descr="Logo Use &amp; Request – Learning from Great American Schools">
            <a:extLst>
              <a:ext uri="{FF2B5EF4-FFF2-40B4-BE49-F238E27FC236}">
                <a16:creationId xmlns:a16="http://schemas.microsoft.com/office/drawing/2014/main" id="{93C9C53F-9732-4697-8006-5EBC06F8BFB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92767" y="2856002"/>
            <a:ext cx="2125067" cy="2125067"/>
          </a:xfrm>
          <a:prstGeom prst="rect">
            <a:avLst/>
          </a:prstGeom>
          <a:noFill/>
          <a:ln w="57150" cmpd="thickThin">
            <a:noFill/>
            <a:miter lim="800000"/>
          </a:ln>
          <a:extLst>
            <a:ext uri="{909E8E84-426E-40DD-AFC4-6F175D3DCCD1}">
              <a14:hiddenFill xmlns:a14="http://schemas.microsoft.com/office/drawing/2010/main">
                <a:solidFill>
                  <a:srgbClr val="FFFFFF"/>
                </a:solidFill>
              </a14:hiddenFill>
            </a:ext>
          </a:extLst>
        </p:spPr>
      </p:pic>
      <p:pic>
        <p:nvPicPr>
          <p:cNvPr id="1026" name="Picture 2" descr="California Distinguished School - Wikipedia">
            <a:extLst>
              <a:ext uri="{FF2B5EF4-FFF2-40B4-BE49-F238E27FC236}">
                <a16:creationId xmlns:a16="http://schemas.microsoft.com/office/drawing/2014/main" id="{AF53D2D9-7E3E-7EA6-6C35-66AED845BD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767" y="446684"/>
            <a:ext cx="2125067" cy="212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96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5893" y="893874"/>
            <a:ext cx="5089352" cy="572700"/>
          </a:xfrm>
        </p:spPr>
        <p:txBody>
          <a:bodyPr>
            <a:normAutofit fontScale="90000"/>
          </a:bodyPr>
          <a:lstStyle/>
          <a:p>
            <a:pPr algn="ctr">
              <a:lnSpc>
                <a:spcPct val="90000"/>
              </a:lnSpc>
            </a:pPr>
            <a:br>
              <a:rPr lang="en-US" sz="3100" dirty="0">
                <a:ea typeface="Times New Roman" panose="02020603050405020304" pitchFamily="18" charset="0"/>
              </a:rPr>
            </a:br>
            <a:r>
              <a:rPr lang="en-US" sz="3100" dirty="0">
                <a:latin typeface="+mn-lt"/>
                <a:ea typeface="Times New Roman" panose="02020603050405020304" pitchFamily="18" charset="0"/>
              </a:rPr>
              <a:t>If we are going to do it, </a:t>
            </a:r>
            <a:br>
              <a:rPr lang="en-US" sz="3100" dirty="0">
                <a:latin typeface="+mn-lt"/>
                <a:ea typeface="Times New Roman" panose="02020603050405020304" pitchFamily="18" charset="0"/>
              </a:rPr>
            </a:br>
            <a:r>
              <a:rPr lang="en-US" sz="3100" dirty="0">
                <a:latin typeface="+mn-lt"/>
                <a:ea typeface="Times New Roman" panose="02020603050405020304" pitchFamily="18" charset="0"/>
              </a:rPr>
              <a:t>we are going to do it first class.</a:t>
            </a:r>
            <a:br>
              <a:rPr lang="en-US" sz="3100" dirty="0">
                <a:latin typeface="+mn-lt"/>
                <a:ea typeface="Times New Roman" panose="02020603050405020304" pitchFamily="18" charset="0"/>
              </a:rPr>
            </a:br>
            <a:endParaRPr lang="en-US" sz="3100" dirty="0">
              <a:latin typeface="+mn-lt"/>
            </a:endParaRPr>
          </a:p>
        </p:txBody>
      </p:sp>
      <p:sp>
        <p:nvSpPr>
          <p:cNvPr id="9" name="Content Placeholder 8">
            <a:extLst>
              <a:ext uri="{FF2B5EF4-FFF2-40B4-BE49-F238E27FC236}">
                <a16:creationId xmlns:a16="http://schemas.microsoft.com/office/drawing/2014/main" id="{59BAD4ED-81AC-44DA-B28B-1441FE7538E3}"/>
              </a:ext>
            </a:extLst>
          </p:cNvPr>
          <p:cNvSpPr>
            <a:spLocks noGrp="1"/>
          </p:cNvSpPr>
          <p:nvPr>
            <p:ph type="subTitle" idx="1"/>
          </p:nvPr>
        </p:nvSpPr>
        <p:spPr>
          <a:xfrm>
            <a:off x="585893" y="1783643"/>
            <a:ext cx="5089351" cy="3112797"/>
          </a:xfrm>
        </p:spPr>
        <p:txBody>
          <a:bodyPr>
            <a:normAutofit fontScale="92500" lnSpcReduction="20000"/>
          </a:bodyPr>
          <a:lstStyle/>
          <a:p>
            <a:pPr>
              <a:buNone/>
            </a:pPr>
            <a:endParaRPr lang="en-US" sz="2000" i="1" dirty="0"/>
          </a:p>
          <a:p>
            <a:pPr algn="ctr">
              <a:buNone/>
            </a:pPr>
            <a:r>
              <a:rPr lang="en-US" sz="2400" b="1" i="1" dirty="0"/>
              <a:t>“Drive for show and putt for dough.”</a:t>
            </a:r>
            <a:br>
              <a:rPr lang="en-US" sz="2000" b="1" dirty="0"/>
            </a:br>
            <a:r>
              <a:rPr lang="en-US" sz="2000" b="1" dirty="0"/>
              <a:t>                                       </a:t>
            </a:r>
            <a:r>
              <a:rPr lang="en-US" sz="2000" dirty="0"/>
              <a:t>Doc, Rene, and Bobby</a:t>
            </a:r>
          </a:p>
          <a:p>
            <a:pPr>
              <a:buNone/>
            </a:pPr>
            <a:endParaRPr lang="en-US" sz="2400" b="1" dirty="0"/>
          </a:p>
          <a:p>
            <a:pPr>
              <a:buNone/>
            </a:pPr>
            <a:r>
              <a:rPr lang="en-US" sz="2600" b="1" dirty="0"/>
              <a:t>In your job alike group discuss a public event you feel did not meet the standards our community has come to expect. What was the “fall out” and what did you learn from the experience?</a:t>
            </a:r>
          </a:p>
          <a:p>
            <a:pPr>
              <a:buNone/>
            </a:pPr>
            <a:endParaRPr lang="en-US" sz="2000" b="1" dirty="0"/>
          </a:p>
          <a:p>
            <a:pPr>
              <a:buNone/>
            </a:pPr>
            <a:endParaRPr lang="en-US" sz="2000" b="1" dirty="0"/>
          </a:p>
          <a:p>
            <a:pPr>
              <a:buNone/>
            </a:pPr>
            <a:endParaRPr lang="en-US" sz="2000" dirty="0"/>
          </a:p>
          <a:p>
            <a:pPr>
              <a:buNone/>
            </a:pPr>
            <a:endParaRPr lang="en-US" sz="2000" dirty="0"/>
          </a:p>
        </p:txBody>
      </p:sp>
      <p:pic>
        <p:nvPicPr>
          <p:cNvPr id="1028" name="Picture 4" descr="20 Winter Break Activities for Los Angeles Families - Mommy Nearest">
            <a:extLst>
              <a:ext uri="{FF2B5EF4-FFF2-40B4-BE49-F238E27FC236}">
                <a16:creationId xmlns:a16="http://schemas.microsoft.com/office/drawing/2014/main" id="{1C556D35-1215-410C-B2A4-377589FD0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0" r="12100" b="4"/>
          <a:stretch/>
        </p:blipFill>
        <p:spPr bwMode="auto">
          <a:xfrm>
            <a:off x="5960456" y="549902"/>
            <a:ext cx="2546190" cy="1853223"/>
          </a:xfrm>
          <a:prstGeom prst="rect">
            <a:avLst/>
          </a:prstGeom>
          <a:noFill/>
          <a:ln w="57150" cmpd="thickThin">
            <a:noFill/>
            <a:miter lim="800000"/>
          </a:ln>
          <a:effectLst>
            <a:outerShdw blurRad="50800" dist="140551"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picture containing outdoor, person, grass, fireworks&#10;&#10;Description automatically generated">
            <a:extLst>
              <a:ext uri="{FF2B5EF4-FFF2-40B4-BE49-F238E27FC236}">
                <a16:creationId xmlns:a16="http://schemas.microsoft.com/office/drawing/2014/main" id="{4CB5676B-CE7E-1170-3B94-7F824ECD4572}"/>
              </a:ext>
            </a:extLst>
          </p:cNvPr>
          <p:cNvPicPr>
            <a:picLocks noChangeAspect="1"/>
          </p:cNvPicPr>
          <p:nvPr/>
        </p:nvPicPr>
        <p:blipFill rotWithShape="1">
          <a:blip r:embed="rId4"/>
          <a:srcRect l="18075" b="18541"/>
          <a:stretch/>
        </p:blipFill>
        <p:spPr>
          <a:xfrm>
            <a:off x="5960456" y="2571750"/>
            <a:ext cx="2560758" cy="1697460"/>
          </a:xfrm>
          <a:prstGeom prst="rect">
            <a:avLst/>
          </a:prstGeom>
          <a:effectLst>
            <a:outerShdw blurRad="50800" dist="128162" dir="2700000" algn="tl" rotWithShape="0">
              <a:prstClr val="black">
                <a:alpha val="40000"/>
              </a:prstClr>
            </a:outerShdw>
          </a:effectLst>
        </p:spPr>
      </p:pic>
    </p:spTree>
    <p:extLst>
      <p:ext uri="{BB962C8B-B14F-4D97-AF65-F5344CB8AC3E}">
        <p14:creationId xmlns:p14="http://schemas.microsoft.com/office/powerpoint/2010/main" val="2422113652"/>
      </p:ext>
    </p:extLst>
  </p:cSld>
  <p:clrMapOvr>
    <a:masterClrMapping/>
  </p:clrMapOvr>
</p:sld>
</file>

<file path=ppt/theme/theme1.xml><?xml version="1.0" encoding="utf-8"?>
<a:theme xmlns:a="http://schemas.openxmlformats.org/drawingml/2006/main" name="1_Editorial Meeting by Slidesgo">
  <a:themeElements>
    <a:clrScheme name="Custom 1">
      <a:dk1>
        <a:srgbClr val="00498F"/>
      </a:dk1>
      <a:lt1>
        <a:srgbClr val="00498F"/>
      </a:lt1>
      <a:dk2>
        <a:srgbClr val="00498F"/>
      </a:dk2>
      <a:lt2>
        <a:srgbClr val="00498F"/>
      </a:lt2>
      <a:accent1>
        <a:srgbClr val="00498E"/>
      </a:accent1>
      <a:accent2>
        <a:srgbClr val="00498E"/>
      </a:accent2>
      <a:accent3>
        <a:srgbClr val="00498F"/>
      </a:accent3>
      <a:accent4>
        <a:srgbClr val="00498F"/>
      </a:accent4>
      <a:accent5>
        <a:srgbClr val="00498F"/>
      </a:accent5>
      <a:accent6>
        <a:srgbClr val="00498F"/>
      </a:accent6>
      <a:hlink>
        <a:srgbClr val="191919"/>
      </a:hlink>
      <a:folHlink>
        <a:srgbClr val="0097A7"/>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c B Leadership PPT v1 - Blue Logo" id="{9ACCAA4C-BB0C-164B-A7BA-6CA90822A93B}" vid="{5C391EB1-4DAF-394F-9962-3DAD3952484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2750</TotalTime>
  <Words>2169</Words>
  <Application>Microsoft Macintosh PowerPoint</Application>
  <PresentationFormat>On-screen Show (16:9)</PresentationFormat>
  <Paragraphs>109</Paragraphs>
  <Slides>10</Slides>
  <Notes>9</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vt:i4>
      </vt:variant>
    </vt:vector>
  </HeadingPairs>
  <TitlesOfParts>
    <vt:vector size="26" baseType="lpstr">
      <vt:lpstr>Adobe Gothic Std B</vt:lpstr>
      <vt:lpstr>Arial</vt:lpstr>
      <vt:lpstr>Bebas Neue</vt:lpstr>
      <vt:lpstr>Bebas Neue Regular</vt:lpstr>
      <vt:lpstr>Calibri</vt:lpstr>
      <vt:lpstr>Courier New</vt:lpstr>
      <vt:lpstr>Exo</vt:lpstr>
      <vt:lpstr>Fjalla One</vt:lpstr>
      <vt:lpstr>Garamond</vt:lpstr>
      <vt:lpstr>Open Sans</vt:lpstr>
      <vt:lpstr>Raleway Medium</vt:lpstr>
      <vt:lpstr>Ramabhadra</vt:lpstr>
      <vt:lpstr>Red Hat Text</vt:lpstr>
      <vt:lpstr>Roboto Condensed Light</vt:lpstr>
      <vt:lpstr>Times New Roman</vt:lpstr>
      <vt:lpstr>1_Editorial Meeting by Slidesgo</vt:lpstr>
      <vt:lpstr>PowerPoint Presentation</vt:lpstr>
      <vt:lpstr>High Standards Philosophy</vt:lpstr>
      <vt:lpstr>Part II</vt:lpstr>
      <vt:lpstr>High Standards</vt:lpstr>
      <vt:lpstr>When something is broken,  fix it fast, fix it well, and fix it right</vt:lpstr>
      <vt:lpstr>Build and maintain first class facilities. First Comprehensive Continuation School in California </vt:lpstr>
      <vt:lpstr>PowerPoint Presentation</vt:lpstr>
      <vt:lpstr>Students learn best when they are proud of their schools. </vt:lpstr>
      <vt:lpstr> If we are going to do it,  we are going to do it first class. </vt:lpstr>
      <vt:lpstr>We are too poor to buy cheap.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Riding For The Brand Pt. 1</dc:title>
  <dc:creator>Debbie Parra</dc:creator>
  <cp:lastModifiedBy>Joey Elswick</cp:lastModifiedBy>
  <cp:revision>24</cp:revision>
  <cp:lastPrinted>2023-08-13T23:47:01Z</cp:lastPrinted>
  <dcterms:modified xsi:type="dcterms:W3CDTF">2024-01-16T20:35:59Z</dcterms:modified>
</cp:coreProperties>
</file>